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16" r:id="rId3"/>
    <p:sldId id="318" r:id="rId4"/>
    <p:sldId id="313" r:id="rId5"/>
    <p:sldId id="341" r:id="rId6"/>
    <p:sldId id="319" r:id="rId7"/>
    <p:sldId id="342" r:id="rId8"/>
    <p:sldId id="366" r:id="rId9"/>
    <p:sldId id="343" r:id="rId10"/>
    <p:sldId id="344" r:id="rId11"/>
    <p:sldId id="361" r:id="rId12"/>
    <p:sldId id="351" r:id="rId13"/>
    <p:sldId id="357" r:id="rId14"/>
    <p:sldId id="356" r:id="rId15"/>
    <p:sldId id="365" r:id="rId16"/>
    <p:sldId id="355" r:id="rId17"/>
    <p:sldId id="354" r:id="rId18"/>
    <p:sldId id="358" r:id="rId19"/>
    <p:sldId id="350" r:id="rId20"/>
    <p:sldId id="360" r:id="rId21"/>
    <p:sldId id="348" r:id="rId22"/>
    <p:sldId id="347" r:id="rId23"/>
    <p:sldId id="346" r:id="rId24"/>
    <p:sldId id="367" r:id="rId25"/>
    <p:sldId id="314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94" autoAdjust="0"/>
    <p:restoredTop sz="72114" autoAdjust="0"/>
  </p:normalViewPr>
  <p:slideViewPr>
    <p:cSldViewPr>
      <p:cViewPr varScale="1">
        <p:scale>
          <a:sx n="86" d="100"/>
          <a:sy n="86" d="100"/>
        </p:scale>
        <p:origin x="99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7E4B2-94CD-4229-B135-89B5C57EA151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D2571-6C3B-4F9D-8121-21ACA3588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3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28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55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98a60a5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Получилось</a:t>
            </a:r>
            <a:r>
              <a:rPr lang="en-GB" dirty="0"/>
              <a:t> </a:t>
            </a:r>
            <a:r>
              <a:rPr lang="en-GB" dirty="0" err="1"/>
              <a:t>здорово</a:t>
            </a:r>
            <a:r>
              <a:rPr lang="en-GB" dirty="0"/>
              <a:t>. </a:t>
            </a:r>
            <a:r>
              <a:rPr lang="en-GB" dirty="0" err="1"/>
              <a:t>Но</a:t>
            </a:r>
            <a:r>
              <a:rPr lang="en-GB" dirty="0"/>
              <a:t> </a:t>
            </a:r>
            <a:r>
              <a:rPr lang="en-GB" dirty="0" err="1"/>
              <a:t>изменение</a:t>
            </a:r>
            <a:r>
              <a:rPr lang="en-GB" dirty="0"/>
              <a:t> </a:t>
            </a:r>
            <a:r>
              <a:rPr lang="en-GB" dirty="0" err="1"/>
              <a:t>пространства</a:t>
            </a:r>
            <a:r>
              <a:rPr lang="en-GB" dirty="0"/>
              <a:t> </a:t>
            </a:r>
            <a:r>
              <a:rPr lang="en-GB" dirty="0" err="1"/>
              <a:t>было</a:t>
            </a:r>
            <a:r>
              <a:rPr lang="en-GB" dirty="0"/>
              <a:t> </a:t>
            </a:r>
            <a:r>
              <a:rPr lang="en-GB" dirty="0" err="1"/>
              <a:t>лишь</a:t>
            </a:r>
            <a:r>
              <a:rPr lang="en-GB" dirty="0"/>
              <a:t> </a:t>
            </a:r>
            <a:r>
              <a:rPr lang="en-GB" dirty="0" err="1"/>
              <a:t>базой</a:t>
            </a:r>
            <a:r>
              <a:rPr lang="en-GB" dirty="0"/>
              <a:t>. </a:t>
            </a:r>
            <a:r>
              <a:rPr lang="en-GB" dirty="0" err="1"/>
              <a:t>Основная</a:t>
            </a:r>
            <a:r>
              <a:rPr lang="en-GB" dirty="0"/>
              <a:t> </a:t>
            </a:r>
            <a:r>
              <a:rPr lang="en-GB" dirty="0" err="1"/>
              <a:t>работа</a:t>
            </a:r>
            <a:r>
              <a:rPr lang="en-GB" dirty="0"/>
              <a:t>, </a:t>
            </a:r>
            <a:r>
              <a:rPr lang="en-GB" dirty="0" err="1"/>
              <a:t>которая</a:t>
            </a:r>
            <a:r>
              <a:rPr lang="en-GB" dirty="0"/>
              <a:t> </a:t>
            </a:r>
            <a:r>
              <a:rPr lang="en-GB" dirty="0" err="1"/>
              <a:t>заняла</a:t>
            </a:r>
            <a:r>
              <a:rPr lang="en-GB" dirty="0"/>
              <a:t> </a:t>
            </a:r>
            <a:r>
              <a:rPr lang="en-GB" dirty="0" err="1"/>
              <a:t>очень</a:t>
            </a:r>
            <a:r>
              <a:rPr lang="en-GB" dirty="0"/>
              <a:t> </a:t>
            </a:r>
            <a:r>
              <a:rPr lang="en-GB" dirty="0" err="1"/>
              <a:t>много</a:t>
            </a:r>
            <a:r>
              <a:rPr lang="en-GB" dirty="0"/>
              <a:t> </a:t>
            </a:r>
            <a:r>
              <a:rPr lang="en-GB" dirty="0" err="1"/>
              <a:t>времени</a:t>
            </a:r>
            <a:r>
              <a:rPr lang="en-GB" dirty="0"/>
              <a:t> и </a:t>
            </a:r>
            <a:r>
              <a:rPr lang="en-GB" dirty="0" err="1"/>
              <a:t>усилий</a:t>
            </a:r>
            <a:r>
              <a:rPr lang="en-GB" dirty="0"/>
              <a:t>, </a:t>
            </a:r>
            <a:r>
              <a:rPr lang="en-GB" dirty="0" err="1"/>
              <a:t>было</a:t>
            </a:r>
            <a:r>
              <a:rPr lang="en-GB" dirty="0"/>
              <a:t> </a:t>
            </a:r>
            <a:r>
              <a:rPr lang="en-GB" dirty="0" err="1"/>
              <a:t>изменение</a:t>
            </a:r>
            <a:r>
              <a:rPr lang="en-GB" dirty="0"/>
              <a:t> </a:t>
            </a:r>
            <a:r>
              <a:rPr lang="en-GB" dirty="0" err="1"/>
              <a:t>отношения</a:t>
            </a:r>
            <a:r>
              <a:rPr lang="en-GB" dirty="0"/>
              <a:t> </a:t>
            </a:r>
            <a:r>
              <a:rPr lang="en-GB" dirty="0" err="1"/>
              <a:t>библиотекарей</a:t>
            </a:r>
            <a:r>
              <a:rPr lang="en-GB" dirty="0"/>
              <a:t> к </a:t>
            </a:r>
            <a:r>
              <a:rPr lang="en-GB" dirty="0" err="1"/>
              <a:t>идее</a:t>
            </a:r>
            <a:r>
              <a:rPr lang="en-GB" dirty="0"/>
              <a:t> </a:t>
            </a:r>
            <a:r>
              <a:rPr lang="en-GB" dirty="0" err="1"/>
              <a:t>октрытости</a:t>
            </a:r>
            <a:r>
              <a:rPr lang="en-GB" dirty="0"/>
              <a:t>, и </a:t>
            </a:r>
            <a:r>
              <a:rPr lang="en-GB" dirty="0" err="1"/>
              <a:t>наполнение</a:t>
            </a:r>
            <a:r>
              <a:rPr lang="en-GB" dirty="0"/>
              <a:t> </a:t>
            </a:r>
            <a:r>
              <a:rPr lang="en-GB" dirty="0" err="1"/>
              <a:t>новой</a:t>
            </a:r>
            <a:r>
              <a:rPr lang="en-GB" dirty="0"/>
              <a:t> </a:t>
            </a:r>
            <a:r>
              <a:rPr lang="en-GB" dirty="0" err="1"/>
              <a:t>библиотеки</a:t>
            </a:r>
            <a:r>
              <a:rPr lang="en-GB" dirty="0"/>
              <a:t> </a:t>
            </a:r>
            <a:r>
              <a:rPr lang="en-GB" dirty="0" err="1"/>
              <a:t>контентом</a:t>
            </a:r>
            <a:r>
              <a:rPr lang="en-GB" dirty="0"/>
              <a:t>. </a:t>
            </a:r>
            <a:r>
              <a:rPr lang="en-GB" dirty="0" err="1"/>
              <a:t>Очень</a:t>
            </a:r>
            <a:r>
              <a:rPr lang="en-GB" dirty="0"/>
              <a:t> </a:t>
            </a:r>
            <a:r>
              <a:rPr lang="en-GB" dirty="0" err="1"/>
              <a:t>помогло</a:t>
            </a:r>
            <a:r>
              <a:rPr lang="en-GB" dirty="0"/>
              <a:t> и </a:t>
            </a:r>
            <a:r>
              <a:rPr lang="en-GB" dirty="0" err="1"/>
              <a:t>то</a:t>
            </a:r>
            <a:r>
              <a:rPr lang="en-GB" dirty="0"/>
              <a:t>, </a:t>
            </a:r>
            <a:r>
              <a:rPr lang="en-GB" dirty="0" err="1"/>
              <a:t>что</a:t>
            </a:r>
            <a:r>
              <a:rPr lang="en-GB" dirty="0"/>
              <a:t> </a:t>
            </a:r>
            <a:r>
              <a:rPr lang="en-GB" dirty="0" err="1"/>
              <a:t>директор</a:t>
            </a:r>
            <a:r>
              <a:rPr lang="en-GB" dirty="0"/>
              <a:t> ГБ </a:t>
            </a:r>
            <a:r>
              <a:rPr lang="en-GB" dirty="0" err="1"/>
              <a:t>согласилась</a:t>
            </a:r>
            <a:r>
              <a:rPr lang="en-GB" dirty="0"/>
              <a:t> </a:t>
            </a:r>
            <a:r>
              <a:rPr lang="en-GB" dirty="0" err="1"/>
              <a:t>изменить</a:t>
            </a:r>
            <a:r>
              <a:rPr lang="en-GB" dirty="0"/>
              <a:t> </a:t>
            </a:r>
            <a:r>
              <a:rPr lang="en-GB" dirty="0" err="1"/>
              <a:t>часы</a:t>
            </a:r>
            <a:r>
              <a:rPr lang="en-GB" dirty="0"/>
              <a:t> </a:t>
            </a:r>
            <a:r>
              <a:rPr lang="en-GB" dirty="0" err="1"/>
              <a:t>работы</a:t>
            </a:r>
            <a:r>
              <a:rPr lang="en-GB" dirty="0"/>
              <a:t>. </a:t>
            </a:r>
            <a:r>
              <a:rPr lang="en-GB" dirty="0" err="1"/>
              <a:t>По</a:t>
            </a:r>
            <a:r>
              <a:rPr lang="en-GB" dirty="0"/>
              <a:t> </a:t>
            </a:r>
            <a:r>
              <a:rPr lang="en-GB" dirty="0" err="1"/>
              <a:t>вечерам</a:t>
            </a:r>
            <a:r>
              <a:rPr lang="en-GB" dirty="0"/>
              <a:t> </a:t>
            </a:r>
            <a:r>
              <a:rPr lang="en-GB" dirty="0" err="1"/>
              <a:t>там</a:t>
            </a:r>
            <a:r>
              <a:rPr lang="en-GB" dirty="0"/>
              <a:t> </a:t>
            </a:r>
            <a:r>
              <a:rPr lang="en-GB" dirty="0" err="1"/>
              <a:t>аншлаг</a:t>
            </a:r>
            <a:endParaRPr dirty="0"/>
          </a:p>
        </p:txBody>
      </p:sp>
      <p:sp>
        <p:nvSpPr>
          <p:cNvPr id="157" name="Google Shape;157;g2898a60a5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15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98a60a53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Small is beautiful/ это очень маленький проект, полностью на энтузиазме библиотекарей и активистов. Но именно такие проекты позволяют развивать культуру, доступ к информации в разных районах города. Это работа над идентичностью района. Сопротивление системы, инерция - все это преодолеть возможно, но, конечно долго. Это про силу сообщества и удачное партнерство. </a:t>
            </a:r>
            <a:endParaRPr/>
          </a:p>
        </p:txBody>
      </p:sp>
      <p:sp>
        <p:nvSpPr>
          <p:cNvPr id="173" name="Google Shape;173;g2898a60a53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033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D2571-6C3B-4F9D-8121-21ACA3588DD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0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8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2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4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9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7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91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9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4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6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5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B294-9802-4C49-BD28-27ADBCD31ACC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09045-7D1B-4EDA-A9B2-55FA7369C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ikanyshka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923678"/>
            <a:ext cx="7772400" cy="1021556"/>
          </a:xfrm>
        </p:spPr>
        <p:txBody>
          <a:bodyPr>
            <a:normAutofit/>
          </a:bodyPr>
          <a:lstStyle/>
          <a:p>
            <a:r>
              <a:rPr lang="ky-KG" dirty="0" smtClean="0"/>
              <a:t>Немного  о нашей работе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2" descr="F:\13432265_1018165081624070_6897454392702556053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744" y="164495"/>
            <a:ext cx="3402377" cy="226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 descr="F:\13432268_1018170134956898_500235599764798192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7744" y="2780070"/>
            <a:ext cx="3402377" cy="225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 descr="F:\Рисунок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349" y="2772451"/>
            <a:ext cx="3402375" cy="226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 descr="F:\13330950_1014161398691105_5530841514556826063_n.jpg"/>
          <p:cNvPicPr preferRelativeResize="0"/>
          <p:nvPr/>
        </p:nvPicPr>
        <p:blipFill rotWithShape="1">
          <a:blip r:embed="rId6">
            <a:alphaModFix/>
          </a:blip>
          <a:srcRect r="11979" b="2286"/>
          <a:stretch/>
        </p:blipFill>
        <p:spPr>
          <a:xfrm>
            <a:off x="823388" y="164600"/>
            <a:ext cx="3402300" cy="22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34604"/>
            <a:ext cx="3960440" cy="3960440"/>
          </a:xfrm>
        </p:spPr>
      </p:pic>
    </p:spTree>
    <p:extLst>
      <p:ext uri="{BB962C8B-B14F-4D97-AF65-F5344CB8AC3E}">
        <p14:creationId xmlns:p14="http://schemas.microsoft.com/office/powerpoint/2010/main" val="37063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6" y="1630363"/>
            <a:ext cx="3951816" cy="296386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30364"/>
            <a:ext cx="3179714" cy="2963862"/>
          </a:xfrm>
        </p:spPr>
      </p:pic>
    </p:spTree>
    <p:extLst>
      <p:ext uri="{BB962C8B-B14F-4D97-AF65-F5344CB8AC3E}">
        <p14:creationId xmlns:p14="http://schemas.microsoft.com/office/powerpoint/2010/main" val="4173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" y="1067008"/>
            <a:ext cx="3315926" cy="3315926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66591"/>
            <a:ext cx="3277764" cy="32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200150"/>
            <a:ext cx="6788150" cy="3394075"/>
          </a:xfrm>
        </p:spPr>
      </p:pic>
    </p:spTree>
    <p:extLst>
      <p:ext uri="{BB962C8B-B14F-4D97-AF65-F5344CB8AC3E}">
        <p14:creationId xmlns:p14="http://schemas.microsoft.com/office/powerpoint/2010/main" val="1777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200150"/>
            <a:ext cx="6788150" cy="3394075"/>
          </a:xfrm>
        </p:spPr>
      </p:pic>
    </p:spTree>
    <p:extLst>
      <p:ext uri="{BB962C8B-B14F-4D97-AF65-F5344CB8AC3E}">
        <p14:creationId xmlns:p14="http://schemas.microsoft.com/office/powerpoint/2010/main" val="24969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6835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23890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60" y="1200150"/>
            <a:ext cx="5099079" cy="3394075"/>
          </a:xfrm>
        </p:spPr>
      </p:pic>
    </p:spTree>
    <p:extLst>
      <p:ext uri="{BB962C8B-B14F-4D97-AF65-F5344CB8AC3E}">
        <p14:creationId xmlns:p14="http://schemas.microsoft.com/office/powerpoint/2010/main" val="8399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057148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19458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Pictures\urba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05" y="85297"/>
            <a:ext cx="2778618" cy="9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9731" y="247680"/>
            <a:ext cx="56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Bishkek Urban Forum</a:t>
            </a:r>
            <a:r>
              <a:rPr lang="ky-KG" sz="3600" b="1" dirty="0" smtClean="0">
                <a:solidFill>
                  <a:srgbClr val="00B050"/>
                </a:solidFill>
              </a:rPr>
              <a:t> 2014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4" name="Picture 4" descr="C:\Users\Admin\Downloads\10442375_487095954754764_228464250517538622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81" y="1189528"/>
            <a:ext cx="2819863" cy="18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BISHKEK URBAN FORUM photos\URBBAN_FORUM_BISHKEK_day1 еще не все фотки\IMG_3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1" y="1222624"/>
            <a:ext cx="2831652" cy="188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BISHKEK URBAN FORUM photos\URBBAN_FORUM_BISHKEK_day1 еще не все фотки\IMG_3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0" y="3171279"/>
            <a:ext cx="2817453" cy="18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BISHKEK URBAN FORUM photos\URBBAN_FORUM_BISHKEK_day1 еще не все фотки\IMG_3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76" y="3178788"/>
            <a:ext cx="4381090" cy="18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ropbox\2. BUF 2014\visuals\a1-userpi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32" y="1183120"/>
            <a:ext cx="1886316" cy="18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96098"/>
            <a:ext cx="4824536" cy="4824536"/>
          </a:xfrm>
        </p:spPr>
      </p:pic>
    </p:spTree>
    <p:extLst>
      <p:ext uri="{BB962C8B-B14F-4D97-AF65-F5344CB8AC3E}">
        <p14:creationId xmlns:p14="http://schemas.microsoft.com/office/powerpoint/2010/main" val="5189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8395423" cy="4722426"/>
          </a:xfrm>
        </p:spPr>
      </p:pic>
    </p:spTree>
    <p:extLst>
      <p:ext uri="{BB962C8B-B14F-4D97-AF65-F5344CB8AC3E}">
        <p14:creationId xmlns:p14="http://schemas.microsoft.com/office/powerpoint/2010/main" val="34981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7058"/>
            <a:ext cx="8651452" cy="4866442"/>
          </a:xfrm>
        </p:spPr>
      </p:pic>
    </p:spTree>
    <p:extLst>
      <p:ext uri="{BB962C8B-B14F-4D97-AF65-F5344CB8AC3E}">
        <p14:creationId xmlns:p14="http://schemas.microsoft.com/office/powerpoint/2010/main" val="34038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435428" cy="4744928"/>
          </a:xfrm>
        </p:spPr>
      </p:pic>
    </p:spTree>
    <p:extLst>
      <p:ext uri="{BB962C8B-B14F-4D97-AF65-F5344CB8AC3E}">
        <p14:creationId xmlns:p14="http://schemas.microsoft.com/office/powerpoint/2010/main" val="29974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ербишева Айканыш_Прикладная урбанисти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20063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.gyazo.com/f15cda3ec550c801aa49093e231a71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30"/>
            <a:ext cx="9144000" cy="50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19622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 smtClean="0">
                <a:solidFill>
                  <a:srgbClr val="FF0000"/>
                </a:solidFill>
              </a:rPr>
              <a:t>Начинайте с малого, просто скажите своим соседям Добрый день!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endParaRPr lang="en-US" sz="24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ky-KG" sz="2400" b="1" dirty="0" smtClean="0">
                <a:solidFill>
                  <a:srgbClr val="00B050"/>
                </a:solidFill>
              </a:rPr>
              <a:t>Спасибо</a:t>
            </a:r>
            <a:r>
              <a:rPr lang="en-US" sz="2400" b="1" dirty="0" smtClean="0">
                <a:solidFill>
                  <a:srgbClr val="00B050"/>
                </a:solidFill>
              </a:rPr>
              <a:t>!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  <a:hlinkClick r:id="rId4"/>
              </a:rPr>
              <a:t>aikanyshka@gmail.com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endParaRPr lang="ky-KG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Facebook</a:t>
            </a:r>
            <a:r>
              <a:rPr lang="ky-KG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ky-KG" sz="2400" b="1" dirty="0">
                <a:solidFill>
                  <a:srgbClr val="00B050"/>
                </a:solidFill>
              </a:rPr>
              <a:t>Г</a:t>
            </a:r>
            <a:r>
              <a:rPr lang="ky-KG" sz="2400" b="1" dirty="0" smtClean="0">
                <a:solidFill>
                  <a:srgbClr val="00B050"/>
                </a:solidFill>
              </a:rPr>
              <a:t>ородские инициативы»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752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800" b="1" dirty="0" smtClean="0">
                <a:solidFill>
                  <a:srgbClr val="00B050"/>
                </a:solidFill>
              </a:rPr>
              <a:t>Проекты с открытыми  общественными пространствами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Admin\Desktop\allinone\did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538"/>
            <a:ext cx="2664296" cy="17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allinone\spa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5" y="945238"/>
            <a:ext cx="2524556" cy="16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fbcdn-sphotos-b-a.akamaihd.net/hphotos-ak-xfa1/t31.0-8/11043418_519372721534736_767586613011116509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95" y="2833832"/>
            <a:ext cx="3698047" cy="21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9845267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" y="2833833"/>
            <a:ext cx="4018730" cy="21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allinone\enesai charet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71" y="908539"/>
            <a:ext cx="2669060" cy="17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8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fra.xx.fbcdn.net/hphotos-xpa1/v/t1.0-9/11046203_10152759643112825_7137027880104850815_n.jpg?oh=91c0602d29ee0dc7785d1d9feaf321a9&amp;oe=557F9A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" y="2679027"/>
            <a:ext cx="4161768" cy="23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rban data\Libraries\Photo_essay\7-6-5 micro\WP_20141122_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83"/>
            <a:ext cx="4176464" cy="25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rban data\Libraries\Photo_essay\7-6-5 micro\WP_20141122_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79028"/>
            <a:ext cx="4086704" cy="24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411510"/>
            <a:ext cx="42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Ореховая </a:t>
            </a:r>
            <a:r>
              <a:rPr lang="ky-KG" b="1" dirty="0" smtClean="0">
                <a:solidFill>
                  <a:srgbClr val="C00000"/>
                </a:solidFill>
              </a:rPr>
              <a:t>роща в Бишкеке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dirty="0" smtClean="0"/>
              <a:t>Пример возрождения места силами активных жителей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1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886666" y="1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87" y="774054"/>
            <a:ext cx="9144000" cy="22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3138164"/>
            <a:ext cx="2817628" cy="198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descr="Image may contain: 5 peop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6112" y="3138164"/>
            <a:ext cx="2727438" cy="198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3465" y="3138164"/>
            <a:ext cx="2747292" cy="198407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7304567" y="1329070"/>
            <a:ext cx="12650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«Слоники»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6193467" y="3420615"/>
            <a:ext cx="27472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Бишкек </a:t>
            </a:r>
            <a:r>
              <a:rPr lang="ru-R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Партизанинг</a:t>
            </a:r>
            <a:r>
              <a:rPr lang="ru-R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3246150" y="4411925"/>
            <a:ext cx="274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Эне-Сай</a:t>
            </a:r>
            <a:r>
              <a:rPr lang="ru-R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320202" y="2953499"/>
            <a:ext cx="2402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8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urba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05" y="85297"/>
            <a:ext cx="2778618" cy="9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731" y="247680"/>
            <a:ext cx="566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Libraries &amp; </a:t>
            </a:r>
            <a:r>
              <a:rPr lang="en-US" sz="3200" b="1" dirty="0" err="1" smtClean="0">
                <a:solidFill>
                  <a:srgbClr val="00B050"/>
                </a:solidFill>
              </a:rPr>
              <a:t>Moloko</a:t>
            </a:r>
            <a:r>
              <a:rPr lang="en-US" sz="3200" b="1" dirty="0" smtClean="0">
                <a:solidFill>
                  <a:srgbClr val="00B050"/>
                </a:solidFill>
              </a:rPr>
              <a:t> magazine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http://i.gyazo.com/3e9bf67dc59dc60fbc2147cce585cb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6396"/>
            <a:ext cx="2703792" cy="17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.gyazo.com/1a12ee9cfc3b713fe1c909d3f2c1ddb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89" y="1135398"/>
            <a:ext cx="2305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ropbox\@муниципальные библиотеки\0. Иследование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471650"/>
            <a:ext cx="4114114" cy="29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Urban data\Libraries\Photo_essay\10-7 micro\WP_20140926_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32" y="3075806"/>
            <a:ext cx="2789234" cy="167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rban.kg/24hmag/wp-content/uploads/2014/11/2014-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89" y="3098474"/>
            <a:ext cx="2430730" cy="18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2068" y="2643758"/>
            <a:ext cx="4538404" cy="230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38" y="267494"/>
            <a:ext cx="4101730" cy="2538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0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Городские библиотеки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17056"/>
            <a:ext cx="5328592" cy="3768649"/>
          </a:xfrm>
        </p:spPr>
      </p:pic>
    </p:spTree>
    <p:extLst>
      <p:ext uri="{BB962C8B-B14F-4D97-AF65-F5344CB8AC3E}">
        <p14:creationId xmlns:p14="http://schemas.microsoft.com/office/powerpoint/2010/main" val="16967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0" descr="F:\Без названия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4600" y="360450"/>
            <a:ext cx="3955500" cy="2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 descr="F:\Без названия (2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838" y="2796097"/>
            <a:ext cx="3291034" cy="219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 descr="F:\Без названия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6015" y="357505"/>
            <a:ext cx="3304636" cy="220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 descr="F:\Без названия (3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2965" y="2796097"/>
            <a:ext cx="3291036" cy="2194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6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171</Words>
  <Application>Microsoft Office PowerPoint</Application>
  <PresentationFormat>Экран (16:9)</PresentationFormat>
  <Paragraphs>19</Paragraphs>
  <Slides>25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Wingdings</vt:lpstr>
      <vt:lpstr>Тема Office</vt:lpstr>
      <vt:lpstr>Немного  о нашей работе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Городские библиотеки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активизм: примеры и тактики.</dc:title>
  <dc:creator>Admin</dc:creator>
  <cp:lastModifiedBy>Пользователь Windows</cp:lastModifiedBy>
  <cp:revision>60</cp:revision>
  <dcterms:created xsi:type="dcterms:W3CDTF">2015-03-10T03:55:28Z</dcterms:created>
  <dcterms:modified xsi:type="dcterms:W3CDTF">2018-11-27T09:33:49Z</dcterms:modified>
</cp:coreProperties>
</file>