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4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6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025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93385" y="1638300"/>
            <a:ext cx="13953493" cy="33020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693385" y="5029200"/>
            <a:ext cx="13953493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— Иван Арсентьев"/>
          <p:cNvSpPr txBox="1">
            <a:spLocks noGrp="1"/>
          </p:cNvSpPr>
          <p:nvPr>
            <p:ph type="body" sz="quarter" idx="13"/>
          </p:nvPr>
        </p:nvSpPr>
        <p:spPr>
          <a:xfrm>
            <a:off x="1693385" y="6362700"/>
            <a:ext cx="13953493" cy="47192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i="1"/>
            </a:lvl1pPr>
          </a:lstStyle>
          <a:p>
            <a:r>
              <a:t>— Иван Арсентьев</a:t>
            </a:r>
          </a:p>
        </p:txBody>
      </p:sp>
      <p:sp>
        <p:nvSpPr>
          <p:cNvPr id="94" name="«Введите цитату здесь»."/>
          <p:cNvSpPr txBox="1">
            <a:spLocks noGrp="1"/>
          </p:cNvSpPr>
          <p:nvPr>
            <p:ph type="body" sz="quarter" idx="14"/>
          </p:nvPr>
        </p:nvSpPr>
        <p:spPr>
          <a:xfrm>
            <a:off x="1693385" y="4300582"/>
            <a:ext cx="13953493" cy="62581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«Введите цитату здесь». </a:t>
            </a:r>
          </a:p>
        </p:txBody>
      </p:sp>
      <p:sp>
        <p:nvSpPr>
          <p:cNvPr id="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Изображение"/>
          <p:cNvSpPr>
            <a:spLocks noGrp="1"/>
          </p:cNvSpPr>
          <p:nvPr>
            <p:ph type="pic" idx="13"/>
          </p:nvPr>
        </p:nvSpPr>
        <p:spPr>
          <a:xfrm>
            <a:off x="0" y="0"/>
            <a:ext cx="17340263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Изображение"/>
          <p:cNvSpPr>
            <a:spLocks noGrp="1"/>
          </p:cNvSpPr>
          <p:nvPr>
            <p:ph type="pic" idx="13"/>
          </p:nvPr>
        </p:nvSpPr>
        <p:spPr>
          <a:xfrm>
            <a:off x="2159066" y="673100"/>
            <a:ext cx="13011085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93385" y="6718300"/>
            <a:ext cx="13953493" cy="14224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693385" y="8153400"/>
            <a:ext cx="13953493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93385" y="3225800"/>
            <a:ext cx="13953493" cy="33020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8958007" y="638920"/>
            <a:ext cx="7112219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70039" y="635000"/>
            <a:ext cx="7112217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4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270039" y="4724400"/>
            <a:ext cx="7112217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8958007" y="2590800"/>
            <a:ext cx="7112217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270039" y="2590800"/>
            <a:ext cx="7112217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Tx/>
              <a:defRPr sz="2800"/>
            </a:lvl1pPr>
            <a:lvl2pPr marL="685800" indent="-342900">
              <a:spcBef>
                <a:spcPts val="3200"/>
              </a:spcBef>
              <a:buClrTx/>
              <a:defRPr sz="2800"/>
            </a:lvl2pPr>
            <a:lvl3pPr marL="1028700" indent="-342900">
              <a:spcBef>
                <a:spcPts val="3200"/>
              </a:spcBef>
              <a:buClrTx/>
              <a:defRPr sz="2800"/>
            </a:lvl3pPr>
            <a:lvl4pPr marL="1371600" indent="-342900">
              <a:spcBef>
                <a:spcPts val="3200"/>
              </a:spcBef>
              <a:buClrTx/>
              <a:defRPr sz="2800"/>
            </a:lvl4pPr>
            <a:lvl5pPr marL="1714500" indent="-342900">
              <a:spcBef>
                <a:spcPts val="3200"/>
              </a:spcBef>
              <a:buClrTx/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70039" y="1270000"/>
            <a:ext cx="14800185" cy="72136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8974941" y="4965700"/>
            <a:ext cx="7112217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Изображение"/>
          <p:cNvSpPr>
            <a:spLocks noGrp="1"/>
          </p:cNvSpPr>
          <p:nvPr>
            <p:ph type="pic" sz="quarter" idx="14"/>
          </p:nvPr>
        </p:nvSpPr>
        <p:spPr>
          <a:xfrm>
            <a:off x="8974941" y="635000"/>
            <a:ext cx="7112217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Изображение"/>
          <p:cNvSpPr>
            <a:spLocks noGrp="1"/>
          </p:cNvSpPr>
          <p:nvPr>
            <p:ph type="pic" sz="half" idx="15"/>
          </p:nvPr>
        </p:nvSpPr>
        <p:spPr>
          <a:xfrm>
            <a:off x="1270039" y="635000"/>
            <a:ext cx="7112217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70039" y="254000"/>
            <a:ext cx="14800185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70039" y="2590800"/>
            <a:ext cx="14800185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88484" y="9296400"/>
            <a:ext cx="354264" cy="34881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ИНФОРМАЦИОННАЯ КАМПАНИЯ…"/>
          <p:cNvSpPr txBox="1">
            <a:spLocks noGrp="1"/>
          </p:cNvSpPr>
          <p:nvPr>
            <p:ph type="ctrTitle"/>
          </p:nvPr>
        </p:nvSpPr>
        <p:spPr>
          <a:xfrm>
            <a:off x="3679741" y="3225800"/>
            <a:ext cx="10850533" cy="3302000"/>
          </a:xfrm>
          <a:prstGeom prst="rect">
            <a:avLst/>
          </a:prstGeom>
        </p:spPr>
        <p:txBody>
          <a:bodyPr/>
          <a:lstStyle/>
          <a:p>
            <a:pPr defTabSz="321310">
              <a:defRPr sz="4730">
                <a:latin typeface="Futura Bold"/>
                <a:ea typeface="Futura Bold"/>
                <a:cs typeface="Futura Bold"/>
                <a:sym typeface="Futura Bold"/>
              </a:defRPr>
            </a:pPr>
            <a:r>
              <a:t>ИНФОРМАЦИОННАЯ КАМПАНИЯ </a:t>
            </a:r>
          </a:p>
          <a:p>
            <a:pPr defTabSz="321310">
              <a:defRPr sz="4730">
                <a:latin typeface="Futura Bold"/>
                <a:ea typeface="Futura Bold"/>
                <a:cs typeface="Futura Bold"/>
                <a:sym typeface="Futura Bold"/>
              </a:defRPr>
            </a:pPr>
            <a:r>
              <a:t>  инновация для </a:t>
            </a:r>
          </a:p>
          <a:p>
            <a:pPr defTabSz="321310">
              <a:defRPr sz="4730">
                <a:latin typeface="Futura Bold"/>
                <a:ea typeface="Futura Bold"/>
                <a:cs typeface="Futura Bold"/>
                <a:sym typeface="Futura Bold"/>
              </a:defRPr>
            </a:pPr>
            <a:r>
              <a:t> гражданских инициатив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1574F042-AD4F-42AA-A4DD-DC83527EDA54-L0-001.png" descr="1574F042-AD4F-42AA-A4DD-DC83527EDA54-L0-001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45076" b="13828"/>
          <a:stretch>
            <a:fillRect/>
          </a:stretch>
        </p:blipFill>
        <p:spPr>
          <a:xfrm>
            <a:off x="8898731" y="4965700"/>
            <a:ext cx="5334000" cy="3898901"/>
          </a:xfrm>
          <a:prstGeom prst="rect">
            <a:avLst/>
          </a:prstGeom>
        </p:spPr>
      </p:pic>
      <p:pic>
        <p:nvPicPr>
          <p:cNvPr id="142" name="BA283E4B-1298-4CA7-AEF1-7057E67B83D3-L0-001.jpeg" descr="BA283E4B-1298-4CA7-AEF1-7057E67B83D3-L0-001.jpeg"/>
          <p:cNvPicPr>
            <a:picLocks noGrp="1" noChangeAspect="1"/>
          </p:cNvPicPr>
          <p:nvPr>
            <p:ph type="pic" idx="14"/>
          </p:nvPr>
        </p:nvPicPr>
        <p:blipFill>
          <a:blip r:embed="rId3">
            <a:extLst/>
          </a:blip>
          <a:srcRect t="21886" b="21886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43" name="255B45B6-E437-4BA1-8A50-6B54ECB51DAC-L0-001.jpeg" descr="255B45B6-E437-4BA1-8A50-6B54ECB51DAC-L0-001.jpeg"/>
          <p:cNvPicPr>
            <a:picLocks noGrp="1" noChangeAspect="1"/>
          </p:cNvPicPr>
          <p:nvPr>
            <p:ph type="pic" idx="15"/>
          </p:nvPr>
        </p:nvPicPr>
        <p:blipFill>
          <a:blip r:embed="rId4">
            <a:extLst/>
          </a:blip>
          <a:srcRect b="18854"/>
          <a:stretch>
            <a:fillRect/>
          </a:stretch>
        </p:blipFill>
        <p:spPr>
          <a:xfrm>
            <a:off x="3120231" y="666177"/>
            <a:ext cx="5334000" cy="819842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учесть аудиторию кампании…"/>
          <p:cNvSpPr txBox="1">
            <a:spLocks noGrp="1"/>
          </p:cNvSpPr>
          <p:nvPr>
            <p:ph type="body" idx="13"/>
          </p:nvPr>
        </p:nvSpPr>
        <p:spPr>
          <a:xfrm>
            <a:off x="3437731" y="4936560"/>
            <a:ext cx="10464800" cy="1210588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Futura"/>
                <a:ea typeface="Futura"/>
                <a:cs typeface="Futura"/>
                <a:sym typeface="Futura"/>
              </a:defRPr>
            </a:pPr>
            <a:r>
              <a:rPr dirty="0" err="1"/>
              <a:t>учесть</a:t>
            </a:r>
            <a:r>
              <a:rPr dirty="0"/>
              <a:t> </a:t>
            </a:r>
            <a:r>
              <a:rPr dirty="0" err="1"/>
              <a:t>аудиторию</a:t>
            </a:r>
            <a:r>
              <a:rPr dirty="0"/>
              <a:t> </a:t>
            </a:r>
            <a:r>
              <a:rPr dirty="0" err="1"/>
              <a:t>кампании</a:t>
            </a:r>
            <a:endParaRPr dirty="0"/>
          </a:p>
          <a:p>
            <a:pPr>
              <a:defRPr>
                <a:latin typeface="Futura"/>
                <a:ea typeface="Futura"/>
                <a:cs typeface="Futura"/>
                <a:sym typeface="Futura"/>
              </a:defRPr>
            </a:pPr>
            <a:r>
              <a:rPr dirty="0" err="1"/>
              <a:t>возможности</a:t>
            </a:r>
            <a:r>
              <a:rPr dirty="0"/>
              <a:t> </a:t>
            </a:r>
            <a:r>
              <a:rPr dirty="0" err="1"/>
              <a:t>организации</a:t>
            </a:r>
            <a:r>
              <a:rPr dirty="0"/>
              <a:t>: </a:t>
            </a:r>
            <a:r>
              <a:rPr dirty="0" err="1"/>
              <a:t>есть</a:t>
            </a:r>
            <a:r>
              <a:rPr dirty="0"/>
              <a:t> </a:t>
            </a:r>
            <a:r>
              <a:rPr dirty="0" err="1"/>
              <a:t>ли</a:t>
            </a:r>
            <a:r>
              <a:rPr dirty="0"/>
              <a:t> </a:t>
            </a:r>
            <a:r>
              <a:rPr dirty="0" err="1"/>
              <a:t>съемочное</a:t>
            </a:r>
            <a:r>
              <a:rPr dirty="0"/>
              <a:t> </a:t>
            </a:r>
            <a:r>
              <a:rPr dirty="0" err="1"/>
              <a:t>оборудование</a:t>
            </a:r>
            <a:r>
              <a:rPr dirty="0"/>
              <a:t>, </a:t>
            </a:r>
            <a:r>
              <a:rPr dirty="0" err="1"/>
              <a:t>соответствующий</a:t>
            </a:r>
            <a:r>
              <a:rPr dirty="0"/>
              <a:t> </a:t>
            </a:r>
            <a:r>
              <a:rPr dirty="0" err="1"/>
              <a:t>штат</a:t>
            </a:r>
            <a:r>
              <a:rPr dirty="0"/>
              <a:t> и </a:t>
            </a:r>
            <a:r>
              <a:rPr dirty="0" err="1"/>
              <a:t>тд</a:t>
            </a:r>
            <a:r>
              <a:rPr dirty="0"/>
              <a:t>.</a:t>
            </a:r>
          </a:p>
        </p:txBody>
      </p:sp>
      <p:sp>
        <p:nvSpPr>
          <p:cNvPr id="146" name="Каким будет контент?…"/>
          <p:cNvSpPr txBox="1">
            <a:spLocks noGrp="1"/>
          </p:cNvSpPr>
          <p:nvPr>
            <p:ph type="body" idx="14"/>
          </p:nvPr>
        </p:nvSpPr>
        <p:spPr>
          <a:xfrm>
            <a:off x="3437731" y="3275792"/>
            <a:ext cx="10464800" cy="1149033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dirty="0" err="1"/>
              <a:t>Каким</a:t>
            </a:r>
            <a:r>
              <a:rPr dirty="0"/>
              <a:t> </a:t>
            </a:r>
            <a:r>
              <a:rPr dirty="0" err="1"/>
              <a:t>будет</a:t>
            </a:r>
            <a:r>
              <a:rPr dirty="0"/>
              <a:t> </a:t>
            </a:r>
            <a:r>
              <a:rPr dirty="0" err="1"/>
              <a:t>контент</a:t>
            </a:r>
            <a:r>
              <a:rPr dirty="0"/>
              <a:t>?</a:t>
            </a:r>
          </a:p>
          <a:p>
            <a:pPr>
              <a:defRPr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dirty="0" err="1" smtClean="0"/>
              <a:t>Выб</a:t>
            </a:r>
            <a:r>
              <a:rPr lang="ru-RU" dirty="0" smtClean="0"/>
              <a:t>и</a:t>
            </a:r>
            <a:r>
              <a:rPr dirty="0" err="1" smtClean="0"/>
              <a:t>райте</a:t>
            </a:r>
            <a:r>
              <a:rPr dirty="0" smtClean="0"/>
              <a:t> </a:t>
            </a:r>
            <a:r>
              <a:rPr dirty="0" err="1"/>
              <a:t>форматы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69BEDD65-B10F-49C2-93E4-BF9FF41FF78B-L0-001.jpeg" descr="69BEDD65-B10F-49C2-93E4-BF9FF41FF78B-L0-001.jpeg"/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/>
          </a:blip>
          <a:srcRect r="3572"/>
          <a:stretch>
            <a:fillRect/>
          </a:stretch>
        </p:blipFill>
        <p:spPr>
          <a:xfrm>
            <a:off x="3078017" y="584231"/>
            <a:ext cx="3448888" cy="3660868"/>
          </a:xfrm>
          <a:prstGeom prst="rect">
            <a:avLst/>
          </a:prstGeom>
        </p:spPr>
      </p:pic>
      <p:pic>
        <p:nvPicPr>
          <p:cNvPr id="149" name="535ED292-9D05-4DCC-87C3-447BD282C55D-L0-001.png" descr="535ED292-9D05-4DCC-87C3-447BD282C55D-L0-001.png"/>
          <p:cNvPicPr>
            <a:picLocks noChangeAspect="1"/>
          </p:cNvPicPr>
          <p:nvPr/>
        </p:nvPicPr>
        <p:blipFill>
          <a:blip r:embed="rId3">
            <a:extLst/>
          </a:blip>
          <a:srcRect t="16247" b="22519"/>
          <a:stretch>
            <a:fillRect/>
          </a:stretch>
        </p:blipFill>
        <p:spPr>
          <a:xfrm>
            <a:off x="3017257" y="4586511"/>
            <a:ext cx="3395841" cy="3698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7116C7BD-BA84-420F-BB67-FADA9FC49E54-L0-001.jpeg" descr="7116C7BD-BA84-420F-BB67-FADA9FC49E54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47465" y="668615"/>
            <a:ext cx="3602562" cy="3602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3C14FE70-B05F-45F5-8B2A-AC87F333E62D-L0-001.jpeg" descr="3C14FE70-B05F-45F5-8B2A-AC87F333E62D-L0-001.jpeg"/>
          <p:cNvPicPr>
            <a:picLocks noChangeAspect="1"/>
          </p:cNvPicPr>
          <p:nvPr/>
        </p:nvPicPr>
        <p:blipFill>
          <a:blip r:embed="rId5">
            <a:extLst/>
          </a:blip>
          <a:srcRect t="6534"/>
          <a:stretch>
            <a:fillRect/>
          </a:stretch>
        </p:blipFill>
        <p:spPr>
          <a:xfrm>
            <a:off x="10910311" y="804820"/>
            <a:ext cx="3581929" cy="3347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5659F468-E25F-4B6A-BDD8-3512CF5227F4-L0-001.png" descr="5659F468-E25F-4B6A-BDD8-3512CF5227F4-L0-001.png"/>
          <p:cNvPicPr>
            <a:picLocks noChangeAspect="1"/>
          </p:cNvPicPr>
          <p:nvPr/>
        </p:nvPicPr>
        <p:blipFill>
          <a:blip r:embed="rId6">
            <a:extLst/>
          </a:blip>
          <a:srcRect t="35145" b="34175"/>
          <a:stretch>
            <a:fillRect/>
          </a:stretch>
        </p:blipFill>
        <p:spPr>
          <a:xfrm>
            <a:off x="7581842" y="4724918"/>
            <a:ext cx="6618756" cy="36116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Создавайте видео"/>
          <p:cNvSpPr txBox="1">
            <a:spLocks noGrp="1"/>
          </p:cNvSpPr>
          <p:nvPr>
            <p:ph type="title"/>
          </p:nvPr>
        </p:nvSpPr>
        <p:spPr>
          <a:xfrm>
            <a:off x="3643455" y="3020077"/>
            <a:ext cx="10464801" cy="3302001"/>
          </a:xfrm>
          <a:prstGeom prst="rect">
            <a:avLst/>
          </a:prstGeom>
        </p:spPr>
        <p:txBody>
          <a:bodyPr/>
          <a:lstStyle>
            <a:lvl1pPr>
              <a:defRPr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Создавайте видео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ulim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9876" y="1054733"/>
            <a:ext cx="12959256" cy="73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068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Следите за трендами…"/>
          <p:cNvSpPr txBox="1">
            <a:spLocks noGrp="1"/>
          </p:cNvSpPr>
          <p:nvPr>
            <p:ph type="title"/>
          </p:nvPr>
        </p:nvSpPr>
        <p:spPr>
          <a:xfrm>
            <a:off x="3107532" y="635001"/>
            <a:ext cx="5334001" cy="3987801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Futura Bold"/>
                <a:ea typeface="Futura Bold"/>
                <a:cs typeface="Futura Bold"/>
                <a:sym typeface="Futura Bold"/>
              </a:defRPr>
            </a:pPr>
            <a:r>
              <a:t>Следите за трендами</a:t>
            </a:r>
          </a:p>
          <a:p>
            <a:pPr>
              <a:defRPr>
                <a:latin typeface="Futura Bold"/>
                <a:ea typeface="Futura Bold"/>
                <a:cs typeface="Futura Bold"/>
                <a:sym typeface="Futura Bold"/>
              </a:defRPr>
            </a:pPr>
            <a:r>
              <a:t> в сети </a:t>
            </a:r>
          </a:p>
        </p:txBody>
      </p:sp>
      <p:sp>
        <p:nvSpPr>
          <p:cNvPr id="157" name="Например, цепляться к виральному контенту, который подходит к теме вашей кампании"/>
          <p:cNvSpPr txBox="1">
            <a:spLocks noGrp="1"/>
          </p:cNvSpPr>
          <p:nvPr>
            <p:ph type="body" sz="quarter" idx="1"/>
          </p:nvPr>
        </p:nvSpPr>
        <p:spPr>
          <a:xfrm>
            <a:off x="3107531" y="5223587"/>
            <a:ext cx="5334000" cy="4114801"/>
          </a:xfrm>
          <a:prstGeom prst="rect">
            <a:avLst/>
          </a:prstGeom>
        </p:spPr>
        <p:txBody>
          <a:bodyPr/>
          <a:lstStyle>
            <a:lvl1pPr>
              <a:defRPr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dirty="0" err="1"/>
              <a:t>Например</a:t>
            </a:r>
            <a:r>
              <a:rPr dirty="0"/>
              <a:t>, </a:t>
            </a:r>
            <a:r>
              <a:rPr dirty="0" err="1" smtClean="0"/>
              <a:t>цепля</a:t>
            </a:r>
            <a:r>
              <a:rPr lang="ru-RU" dirty="0" err="1" smtClean="0"/>
              <a:t>йтесь</a:t>
            </a:r>
            <a:r>
              <a:rPr dirty="0" smtClean="0"/>
              <a:t> </a:t>
            </a:r>
            <a:r>
              <a:rPr dirty="0"/>
              <a:t>к </a:t>
            </a:r>
            <a:r>
              <a:rPr dirty="0" err="1"/>
              <a:t>виральному</a:t>
            </a:r>
            <a:r>
              <a:rPr dirty="0"/>
              <a:t> </a:t>
            </a:r>
            <a:r>
              <a:rPr dirty="0" err="1"/>
              <a:t>контенту</a:t>
            </a:r>
            <a:r>
              <a:rPr dirty="0"/>
              <a:t>, </a:t>
            </a:r>
            <a:r>
              <a:rPr dirty="0" err="1"/>
              <a:t>который</a:t>
            </a:r>
            <a:r>
              <a:rPr dirty="0"/>
              <a:t> </a:t>
            </a:r>
            <a:r>
              <a:rPr dirty="0" err="1"/>
              <a:t>подходит</a:t>
            </a:r>
            <a:r>
              <a:rPr dirty="0"/>
              <a:t> к </a:t>
            </a:r>
            <a:r>
              <a:rPr dirty="0" err="1"/>
              <a:t>теме</a:t>
            </a:r>
            <a:r>
              <a:rPr dirty="0"/>
              <a:t> </a:t>
            </a:r>
            <a:r>
              <a:rPr dirty="0" err="1"/>
              <a:t>вашей</a:t>
            </a:r>
            <a:r>
              <a:rPr dirty="0"/>
              <a:t> </a:t>
            </a:r>
            <a:r>
              <a:rPr dirty="0" err="1"/>
              <a:t>кампании</a:t>
            </a:r>
            <a:r>
              <a:rPr dirty="0"/>
              <a:t> </a:t>
            </a:r>
          </a:p>
        </p:txBody>
      </p:sp>
      <p:pic>
        <p:nvPicPr>
          <p:cNvPr id="158" name="DE7EFF40-F7FD-4636-9C39-CD0DDA7D4424-L0-001.png" descr="DE7EFF40-F7FD-4636-9C39-CD0DDA7D4424-L0-001.png"/>
          <p:cNvPicPr>
            <a:picLocks noChangeAspect="1"/>
          </p:cNvPicPr>
          <p:nvPr/>
        </p:nvPicPr>
        <p:blipFill>
          <a:blip r:embed="rId2">
            <a:extLst/>
          </a:blip>
          <a:srcRect t="20935" b="9304"/>
          <a:stretch>
            <a:fillRect/>
          </a:stretch>
        </p:blipFill>
        <p:spPr>
          <a:xfrm>
            <a:off x="9044179" y="1347787"/>
            <a:ext cx="5483659" cy="68041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Аватарки, обложки страниц, рамки для аватарок, стикеры, гифки"/>
          <p:cNvSpPr txBox="1">
            <a:spLocks noGrp="1"/>
          </p:cNvSpPr>
          <p:nvPr>
            <p:ph type="body" idx="13"/>
          </p:nvPr>
        </p:nvSpPr>
        <p:spPr>
          <a:xfrm>
            <a:off x="3437731" y="5471363"/>
            <a:ext cx="10464800" cy="471924"/>
          </a:xfrm>
          <a:prstGeom prst="rect">
            <a:avLst/>
          </a:prstGeom>
        </p:spPr>
        <p:txBody>
          <a:bodyPr/>
          <a:lstStyle>
            <a:lvl1pPr>
              <a:defRPr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Аватарки, обложки страниц, рамки для аватарок, стикеры, гифки</a:t>
            </a:r>
          </a:p>
        </p:txBody>
      </p:sp>
      <p:sp>
        <p:nvSpPr>
          <p:cNvPr id="161" name="Используйте все возможности…"/>
          <p:cNvSpPr txBox="1">
            <a:spLocks noGrp="1"/>
          </p:cNvSpPr>
          <p:nvPr>
            <p:ph type="body" idx="14"/>
          </p:nvPr>
        </p:nvSpPr>
        <p:spPr>
          <a:xfrm>
            <a:off x="3259464" y="3801281"/>
            <a:ext cx="10464801" cy="1149033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Futura Bold"/>
                <a:ea typeface="Futura Bold"/>
                <a:cs typeface="Futura Bold"/>
                <a:sym typeface="Futura Bold"/>
              </a:defRPr>
            </a:pPr>
            <a:r>
              <a:t>Используйте все возможности</a:t>
            </a:r>
          </a:p>
          <a:p>
            <a:pPr>
              <a:defRPr>
                <a:latin typeface="Futura Bold"/>
                <a:ea typeface="Futura Bold"/>
                <a:cs typeface="Futura Bold"/>
                <a:sym typeface="Futura Bold"/>
              </a:defRPr>
            </a:pPr>
            <a:r>
              <a:t> выбранной платформы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274EC067-D374-47B9-8DD0-8F08007A6218-L0-001.jpeg" descr="274EC067-D374-47B9-8DD0-8F08007A6218-L0-001.jpe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3168869" y="968039"/>
            <a:ext cx="5864884" cy="5911090"/>
          </a:xfrm>
          <a:prstGeom prst="rect">
            <a:avLst/>
          </a:prstGeom>
        </p:spPr>
      </p:pic>
      <p:pic>
        <p:nvPicPr>
          <p:cNvPr id="164" name="9721288D-9753-4FC3-8289-E5F48CA49BE4-L0-001.jpeg" descr="9721288D-9753-4FC3-8289-E5F48CA49BE4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79020" y="3242876"/>
            <a:ext cx="5715063" cy="57150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C4030399-54B8-4B65-9926-2D4711CF69FB-L0-001.png" descr="C4030399-54B8-4B65-9926-2D4711CF69FB-L0-001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9444" t="25120" r="9444" b="41546"/>
          <a:stretch>
            <a:fillRect/>
          </a:stretch>
        </p:blipFill>
        <p:spPr>
          <a:xfrm>
            <a:off x="8898731" y="4965700"/>
            <a:ext cx="5334001" cy="3898900"/>
          </a:xfrm>
          <a:prstGeom prst="rect">
            <a:avLst/>
          </a:prstGeom>
        </p:spPr>
      </p:pic>
      <p:pic>
        <p:nvPicPr>
          <p:cNvPr id="167" name="039AF808-97F0-42CE-84FC-B1F095814699-L0-001.png" descr="039AF808-97F0-42CE-84FC-B1F095814699-L0-001.png"/>
          <p:cNvPicPr>
            <a:picLocks noGrp="1" noChangeAspect="1"/>
          </p:cNvPicPr>
          <p:nvPr>
            <p:ph type="pic" idx="14"/>
          </p:nvPr>
        </p:nvPicPr>
        <p:blipFill>
          <a:blip r:embed="rId3">
            <a:extLst/>
          </a:blip>
          <a:srcRect t="29452" b="29452"/>
          <a:stretch>
            <a:fillRect/>
          </a:stretch>
        </p:blipFill>
        <p:spPr>
          <a:xfrm>
            <a:off x="8898731" y="635001"/>
            <a:ext cx="5334001" cy="3858172"/>
          </a:xfrm>
          <a:prstGeom prst="rect">
            <a:avLst/>
          </a:prstGeom>
        </p:spPr>
      </p:pic>
      <p:pic>
        <p:nvPicPr>
          <p:cNvPr id="168" name="8FD2BCC2-75A6-42E0-AEAF-B3CC32B5F0B1-L0-001.png" descr="8FD2BCC2-75A6-42E0-AEAF-B3CC32B5F0B1-L0-001.png"/>
          <p:cNvPicPr>
            <a:picLocks noGrp="1" noChangeAspect="1"/>
          </p:cNvPicPr>
          <p:nvPr>
            <p:ph type="pic" idx="15"/>
          </p:nvPr>
        </p:nvPicPr>
        <p:blipFill>
          <a:blip r:embed="rId4">
            <a:extLst/>
          </a:blip>
          <a:srcRect t="13109" b="148"/>
          <a:stretch>
            <a:fillRect/>
          </a:stretch>
        </p:blipFill>
        <p:spPr>
          <a:xfrm>
            <a:off x="3120231" y="635001"/>
            <a:ext cx="5334000" cy="82296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8E451BAE-F6D5-47BC-94B8-B017E29DD042-L0-001.png" descr="8E451BAE-F6D5-47BC-94B8-B017E29DD042-L0-001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8503138" y="5195052"/>
            <a:ext cx="3898901" cy="3898901"/>
          </a:xfrm>
          <a:prstGeom prst="rect">
            <a:avLst/>
          </a:prstGeom>
        </p:spPr>
      </p:pic>
      <p:pic>
        <p:nvPicPr>
          <p:cNvPr id="171" name="4138EA29-4191-4F47-A868-821734D81C8A-L0-001.png" descr="4138EA29-4191-4F47-A868-821734D81C8A-L0-001.png"/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3120231" y="2082800"/>
            <a:ext cx="5334000" cy="5334000"/>
          </a:xfrm>
          <a:prstGeom prst="rect">
            <a:avLst/>
          </a:prstGeom>
        </p:spPr>
      </p:pic>
      <p:pic>
        <p:nvPicPr>
          <p:cNvPr id="172" name="F874194B-D3F7-4635-B540-C8E540A71E85-L0-001.png" descr="F874194B-D3F7-4635-B540-C8E540A71E85-L0-00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813685" y="546511"/>
            <a:ext cx="4670607" cy="46706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пример: «.три.точки. Знай, что смотришь!»"/>
          <p:cNvSpPr txBox="1">
            <a:spLocks noGrp="1"/>
          </p:cNvSpPr>
          <p:nvPr>
            <p:ph type="body" idx="13"/>
          </p:nvPr>
        </p:nvSpPr>
        <p:spPr>
          <a:xfrm>
            <a:off x="3437731" y="4971144"/>
            <a:ext cx="10464800" cy="471924"/>
          </a:xfrm>
          <a:prstGeom prst="rect">
            <a:avLst/>
          </a:prstGeom>
        </p:spPr>
        <p:txBody>
          <a:bodyPr/>
          <a:lstStyle>
            <a:lvl1pPr>
              <a:defRPr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пример: «.три.точки. Знай, что смотришь!»</a:t>
            </a:r>
          </a:p>
        </p:txBody>
      </p:sp>
      <p:sp>
        <p:nvSpPr>
          <p:cNvPr id="122" name="Инструменты старые, подача новая"/>
          <p:cNvSpPr txBox="1">
            <a:spLocks noGrp="1"/>
          </p:cNvSpPr>
          <p:nvPr>
            <p:ph type="body" idx="14"/>
          </p:nvPr>
        </p:nvSpPr>
        <p:spPr>
          <a:xfrm>
            <a:off x="3437731" y="3695557"/>
            <a:ext cx="10464800" cy="625812"/>
          </a:xfrm>
          <a:prstGeom prst="rect">
            <a:avLst/>
          </a:prstGeom>
        </p:spPr>
        <p:txBody>
          <a:bodyPr/>
          <a:lstStyle>
            <a:lvl1pPr>
              <a:defRPr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Инструменты старые, подача новая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21CF2B58-E23F-44E5-90DE-234F9F583D96-L0-001.png" descr="21CF2B58-E23F-44E5-90DE-234F9F583D96-L0-001.png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8886031" y="2080370"/>
            <a:ext cx="5334000" cy="5334001"/>
          </a:xfrm>
          <a:prstGeom prst="rect">
            <a:avLst/>
          </a:prstGeom>
        </p:spPr>
      </p:pic>
      <p:sp>
        <p:nvSpPr>
          <p:cNvPr id="175" name="Придумайте персонаж"/>
          <p:cNvSpPr txBox="1">
            <a:spLocks noGrp="1"/>
          </p:cNvSpPr>
          <p:nvPr>
            <p:ph type="title"/>
          </p:nvPr>
        </p:nvSpPr>
        <p:spPr>
          <a:xfrm>
            <a:off x="2811803" y="1943621"/>
            <a:ext cx="5925456" cy="3987801"/>
          </a:xfrm>
          <a:prstGeom prst="rect">
            <a:avLst/>
          </a:prstGeom>
        </p:spPr>
        <p:txBody>
          <a:bodyPr/>
          <a:lstStyle>
            <a:lvl1pPr>
              <a:defRPr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Придумайте персонаж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657B2E04-C0F2-410B-B803-7F8BC562E195-L0-001.jpeg" descr="657B2E04-C0F2-410B-B803-7F8BC562E195-L0-001.jpe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5868" r="5868"/>
          <a:stretch>
            <a:fillRect/>
          </a:stretch>
        </p:blipFill>
        <p:spPr>
          <a:xfrm>
            <a:off x="10141590" y="4965700"/>
            <a:ext cx="5257792" cy="3898900"/>
          </a:xfrm>
          <a:prstGeom prst="rect">
            <a:avLst/>
          </a:prstGeom>
        </p:spPr>
      </p:pic>
      <p:pic>
        <p:nvPicPr>
          <p:cNvPr id="178" name="17993D2B-E5A0-4856-9566-3C2B209B2158-L0-001.jpeg" descr="17993D2B-E5A0-4856-9566-3C2B209B2158-L0-001.jpeg"/>
          <p:cNvPicPr>
            <a:picLocks noGrp="1" noChangeAspect="1"/>
          </p:cNvPicPr>
          <p:nvPr>
            <p:ph type="pic" idx="14"/>
          </p:nvPr>
        </p:nvPicPr>
        <p:blipFill>
          <a:blip r:embed="rId3">
            <a:extLst/>
          </a:blip>
          <a:srcRect l="11590" r="11590"/>
          <a:stretch>
            <a:fillRect/>
          </a:stretch>
        </p:blipFill>
        <p:spPr>
          <a:xfrm>
            <a:off x="10141590" y="635000"/>
            <a:ext cx="5257792" cy="3898900"/>
          </a:xfrm>
          <a:prstGeom prst="rect">
            <a:avLst/>
          </a:prstGeom>
        </p:spPr>
      </p:pic>
      <p:pic>
        <p:nvPicPr>
          <p:cNvPr id="179" name="320BD247-1494-4C56-92DC-C8EF354324FB-L0-001.jpeg" descr="320BD247-1494-4C56-92DC-C8EF354324FB-L0-001.jpeg"/>
          <p:cNvPicPr>
            <a:picLocks noGrp="1" noChangeAspect="1"/>
          </p:cNvPicPr>
          <p:nvPr>
            <p:ph type="pic" idx="15"/>
          </p:nvPr>
        </p:nvPicPr>
        <p:blipFill>
          <a:blip r:embed="rId4">
            <a:extLst/>
          </a:blip>
          <a:srcRect l="805" r="805"/>
          <a:stretch>
            <a:fillRect/>
          </a:stretch>
        </p:blipFill>
        <p:spPr>
          <a:xfrm>
            <a:off x="1916425" y="635000"/>
            <a:ext cx="7112217" cy="822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Используйте котов"/>
          <p:cNvSpPr txBox="1">
            <a:spLocks noGrp="1"/>
          </p:cNvSpPr>
          <p:nvPr>
            <p:ph type="body" idx="14"/>
          </p:nvPr>
        </p:nvSpPr>
        <p:spPr>
          <a:xfrm>
            <a:off x="3437731" y="4300581"/>
            <a:ext cx="10464800" cy="625812"/>
          </a:xfrm>
          <a:prstGeom prst="rect">
            <a:avLst/>
          </a:prstGeom>
        </p:spPr>
        <p:txBody>
          <a:bodyPr/>
          <a:lstStyle>
            <a:lvl1pPr>
              <a:defRPr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Используйте котов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CC0A4517-DF9D-41CC-8019-0DDDA6003DE0-L0-001.jpeg" descr="CC0A4517-DF9D-41CC-8019-0DDDA6003DE0-L0-001.jpe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4133" r="4133"/>
          <a:stretch>
            <a:fillRect/>
          </a:stretch>
        </p:blipFill>
        <p:spPr>
          <a:xfrm>
            <a:off x="1828800" y="0"/>
            <a:ext cx="13716001" cy="9753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не забывать о цели кампании"/>
          <p:cNvSpPr txBox="1">
            <a:spLocks noGrp="1"/>
          </p:cNvSpPr>
          <p:nvPr>
            <p:ph type="body" idx="13"/>
          </p:nvPr>
        </p:nvSpPr>
        <p:spPr>
          <a:xfrm>
            <a:off x="3437731" y="5478890"/>
            <a:ext cx="10464800" cy="471924"/>
          </a:xfrm>
          <a:prstGeom prst="rect">
            <a:avLst/>
          </a:prstGeom>
        </p:spPr>
        <p:txBody>
          <a:bodyPr/>
          <a:lstStyle>
            <a:lvl1pPr>
              <a:defRPr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не забывать о цели кампании</a:t>
            </a:r>
          </a:p>
        </p:txBody>
      </p:sp>
      <p:sp>
        <p:nvSpPr>
          <p:cNvPr id="186" name="Должно быть что-то еще кроме котов!!!"/>
          <p:cNvSpPr txBox="1">
            <a:spLocks noGrp="1"/>
          </p:cNvSpPr>
          <p:nvPr>
            <p:ph type="body" idx="14"/>
          </p:nvPr>
        </p:nvSpPr>
        <p:spPr>
          <a:xfrm>
            <a:off x="3437731" y="4300581"/>
            <a:ext cx="10464800" cy="625812"/>
          </a:xfrm>
          <a:prstGeom prst="rect">
            <a:avLst/>
          </a:prstGeom>
        </p:spPr>
        <p:txBody>
          <a:bodyPr/>
          <a:lstStyle>
            <a:lvl1pPr>
              <a:defRPr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Должно быть что-то еще кроме котов!!!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Полезный контент…"/>
          <p:cNvSpPr txBox="1">
            <a:spLocks noGrp="1"/>
          </p:cNvSpPr>
          <p:nvPr>
            <p:ph type="body" idx="1"/>
          </p:nvPr>
        </p:nvSpPr>
        <p:spPr>
          <a:xfrm>
            <a:off x="4814300" y="1270000"/>
            <a:ext cx="11099801" cy="7213600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Futura Bold"/>
                <a:ea typeface="Futura Bold"/>
                <a:cs typeface="Futura Bold"/>
                <a:sym typeface="Futura Bold"/>
              </a:defRPr>
            </a:pPr>
            <a:r>
              <a:t>Полезный контент</a:t>
            </a:r>
          </a:p>
          <a:p>
            <a:pPr>
              <a:defRPr>
                <a:latin typeface="Futura Bold"/>
                <a:ea typeface="Futura Bold"/>
                <a:cs typeface="Futura Bold"/>
                <a:sym typeface="Futura Bold"/>
              </a:defRPr>
            </a:pPr>
            <a:r>
              <a:t>Влияющий на принятие решений</a:t>
            </a:r>
          </a:p>
          <a:p>
            <a:pPr>
              <a:defRPr>
                <a:latin typeface="Futura Bold"/>
                <a:ea typeface="Futura Bold"/>
                <a:cs typeface="Futura Bold"/>
                <a:sym typeface="Futura Bold"/>
              </a:defRPr>
            </a:pPr>
            <a:r>
              <a:t>Для личностного роста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F673B298-82EE-46A7-9FD9-A5B1A5BD85B2-L0-001.png" descr="F673B298-82EE-46A7-9FD9-A5B1A5BD85B2-L0-001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764" r="764" b="1528"/>
          <a:stretch>
            <a:fillRect/>
          </a:stretch>
        </p:blipFill>
        <p:spPr>
          <a:xfrm>
            <a:off x="8188829" y="1781571"/>
            <a:ext cx="6190435" cy="6190436"/>
          </a:xfrm>
          <a:prstGeom prst="rect">
            <a:avLst/>
          </a:prstGeom>
        </p:spPr>
      </p:pic>
      <p:sp>
        <p:nvSpPr>
          <p:cNvPr id="191" name="Совместные проекты в онлайне…"/>
          <p:cNvSpPr txBox="1">
            <a:spLocks noGrp="1"/>
          </p:cNvSpPr>
          <p:nvPr>
            <p:ph type="body" sz="half" idx="1"/>
          </p:nvPr>
        </p:nvSpPr>
        <p:spPr>
          <a:xfrm>
            <a:off x="2812820" y="1476432"/>
            <a:ext cx="5334001" cy="6286501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Futura Bold"/>
                <a:ea typeface="Futura Bold"/>
                <a:cs typeface="Futura Bold"/>
                <a:sym typeface="Futura Bold"/>
              </a:defRPr>
            </a:pPr>
            <a:r>
              <a:t>Совместные проекты в онлайне</a:t>
            </a:r>
          </a:p>
          <a:p>
            <a:pPr>
              <a:defRPr>
                <a:latin typeface="Futura Bold"/>
                <a:ea typeface="Futura Bold"/>
                <a:cs typeface="Futura Bold"/>
                <a:sym typeface="Futura Bold"/>
              </a:defRPr>
            </a:pPr>
            <a:r>
              <a:t>Не бойтесь обращаться к раскрученным и известным сервисам, компаниям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Ищите тех, кто разделит ценности вашей кампании…"/>
          <p:cNvSpPr txBox="1">
            <a:spLocks noGrp="1"/>
          </p:cNvSpPr>
          <p:nvPr>
            <p:ph type="body" idx="13"/>
          </p:nvPr>
        </p:nvSpPr>
        <p:spPr>
          <a:xfrm>
            <a:off x="3391407" y="4818505"/>
            <a:ext cx="10464801" cy="841256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Futura"/>
                <a:ea typeface="Futura"/>
                <a:cs typeface="Futura"/>
                <a:sym typeface="Futura"/>
              </a:defRPr>
            </a:pPr>
            <a:r>
              <a:rPr dirty="0" err="1"/>
              <a:t>Ищите</a:t>
            </a:r>
            <a:r>
              <a:rPr dirty="0"/>
              <a:t> </a:t>
            </a:r>
            <a:r>
              <a:rPr dirty="0" err="1"/>
              <a:t>тех</a:t>
            </a:r>
            <a:r>
              <a:rPr dirty="0"/>
              <a:t>, </a:t>
            </a:r>
            <a:r>
              <a:rPr dirty="0" err="1"/>
              <a:t>кто</a:t>
            </a:r>
            <a:r>
              <a:rPr dirty="0"/>
              <a:t> </a:t>
            </a:r>
            <a:r>
              <a:rPr dirty="0" err="1"/>
              <a:t>разделит</a:t>
            </a:r>
            <a:r>
              <a:rPr dirty="0"/>
              <a:t> </a:t>
            </a:r>
            <a:r>
              <a:rPr dirty="0" err="1"/>
              <a:t>ценности</a:t>
            </a:r>
            <a:r>
              <a:rPr dirty="0"/>
              <a:t> </a:t>
            </a:r>
            <a:r>
              <a:rPr dirty="0" err="1"/>
              <a:t>вашей</a:t>
            </a:r>
            <a:r>
              <a:rPr dirty="0"/>
              <a:t> </a:t>
            </a:r>
            <a:r>
              <a:rPr dirty="0" err="1"/>
              <a:t>кампании</a:t>
            </a:r>
            <a:endParaRPr dirty="0"/>
          </a:p>
          <a:p>
            <a:pPr>
              <a:defRPr>
                <a:latin typeface="Futura"/>
                <a:ea typeface="Futura"/>
                <a:cs typeface="Futura"/>
                <a:sym typeface="Futura"/>
              </a:defRPr>
            </a:pPr>
            <a:r>
              <a:rPr dirty="0" err="1"/>
              <a:t>Рассказывайте</a:t>
            </a:r>
            <a:r>
              <a:rPr dirty="0"/>
              <a:t> о </a:t>
            </a:r>
            <a:r>
              <a:rPr dirty="0" err="1"/>
              <a:t>себе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конференциях</a:t>
            </a:r>
            <a:r>
              <a:rPr dirty="0"/>
              <a:t>, </a:t>
            </a:r>
            <a:r>
              <a:rPr dirty="0" err="1"/>
              <a:t>например</a:t>
            </a:r>
            <a:endParaRPr dirty="0"/>
          </a:p>
        </p:txBody>
      </p:sp>
      <p:sp>
        <p:nvSpPr>
          <p:cNvPr id="194" name="Оффлайн важен!"/>
          <p:cNvSpPr txBox="1">
            <a:spLocks noGrp="1"/>
          </p:cNvSpPr>
          <p:nvPr>
            <p:ph type="body" idx="14"/>
          </p:nvPr>
        </p:nvSpPr>
        <p:spPr>
          <a:xfrm>
            <a:off x="3249517" y="3802075"/>
            <a:ext cx="10464801" cy="625812"/>
          </a:xfrm>
          <a:prstGeom prst="rect">
            <a:avLst/>
          </a:prstGeom>
        </p:spPr>
        <p:txBody>
          <a:bodyPr/>
          <a:lstStyle>
            <a:lvl1pPr>
              <a:defRPr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rPr dirty="0" err="1"/>
              <a:t>Оффлайн</a:t>
            </a:r>
            <a:r>
              <a:rPr dirty="0"/>
              <a:t> </a:t>
            </a:r>
            <a:r>
              <a:rPr dirty="0" err="1"/>
              <a:t>важен</a:t>
            </a:r>
            <a:r>
              <a:rPr dirty="0"/>
              <a:t>!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F3FECA73-7F01-4CBC-9419-785423B9B69D-L0-001.png" descr="F3FECA73-7F01-4CBC-9419-785423B9B69D-L0-001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15917" b="48141"/>
          <a:stretch>
            <a:fillRect/>
          </a:stretch>
        </p:blipFill>
        <p:spPr>
          <a:xfrm>
            <a:off x="1946473" y="578643"/>
            <a:ext cx="13447292" cy="859640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530F6320-0E50-4B3F-8FD1-4F222D6206FE-L0-001.jpeg" descr="530F6320-0E50-4B3F-8FD1-4F222D6206FE-L0-001.jpe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8944215" y="977011"/>
            <a:ext cx="5268148" cy="7545577"/>
          </a:xfrm>
          <a:prstGeom prst="rect">
            <a:avLst/>
          </a:prstGeom>
        </p:spPr>
      </p:pic>
      <p:pic>
        <p:nvPicPr>
          <p:cNvPr id="199" name="A4AC1AFD-8DA6-401A-96B1-ADE57AE70C98-L0-001.jpeg" descr="A4AC1AFD-8DA6-401A-96B1-ADE57AE70C98-L0-001.jpeg"/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3120231" y="977011"/>
            <a:ext cx="5334001" cy="754557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Зачем?…"/>
          <p:cNvSpPr txBox="1">
            <a:spLocks noGrp="1"/>
          </p:cNvSpPr>
          <p:nvPr>
            <p:ph type="body" idx="13"/>
          </p:nvPr>
        </p:nvSpPr>
        <p:spPr>
          <a:xfrm>
            <a:off x="3295842" y="4012293"/>
            <a:ext cx="10464800" cy="2318583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Futura"/>
                <a:ea typeface="Futura"/>
                <a:cs typeface="Futura"/>
                <a:sym typeface="Futura"/>
              </a:defRPr>
            </a:pPr>
            <a:r>
              <a:rPr dirty="0" err="1"/>
              <a:t>Зачем</a:t>
            </a:r>
            <a:r>
              <a:rPr dirty="0"/>
              <a:t>?</a:t>
            </a:r>
          </a:p>
          <a:p>
            <a:pPr>
              <a:defRPr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О </a:t>
            </a:r>
            <a:r>
              <a:rPr dirty="0" err="1"/>
              <a:t>чем</a:t>
            </a:r>
            <a:r>
              <a:rPr dirty="0"/>
              <a:t>? </a:t>
            </a:r>
          </a:p>
          <a:p>
            <a:pPr>
              <a:defRPr>
                <a:latin typeface="Futura"/>
                <a:ea typeface="Futura"/>
                <a:cs typeface="Futura"/>
                <a:sym typeface="Futura"/>
              </a:defRPr>
            </a:pP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кого</a:t>
            </a:r>
            <a:r>
              <a:rPr dirty="0"/>
              <a:t>?</a:t>
            </a:r>
          </a:p>
          <a:p>
            <a:pPr>
              <a:defRPr>
                <a:latin typeface="Futura"/>
                <a:ea typeface="Futura"/>
                <a:cs typeface="Futura"/>
                <a:sym typeface="Futura"/>
              </a:defRPr>
            </a:pPr>
            <a:r>
              <a:rPr dirty="0" err="1"/>
              <a:t>Каким</a:t>
            </a:r>
            <a:r>
              <a:rPr dirty="0"/>
              <a:t> </a:t>
            </a:r>
            <a:r>
              <a:rPr dirty="0" err="1" smtClean="0"/>
              <a:t>об</a:t>
            </a:r>
            <a:r>
              <a:rPr lang="ru-RU" dirty="0"/>
              <a:t>р</a:t>
            </a:r>
            <a:r>
              <a:rPr dirty="0" err="1" smtClean="0"/>
              <a:t>азом</a:t>
            </a:r>
            <a:r>
              <a:rPr dirty="0"/>
              <a:t>?</a:t>
            </a:r>
          </a:p>
          <a:p>
            <a:pPr>
              <a:defRPr>
                <a:latin typeface="Futura"/>
                <a:ea typeface="Futura"/>
                <a:cs typeface="Futura"/>
                <a:sym typeface="Futura"/>
              </a:defRPr>
            </a:pPr>
            <a:r>
              <a:rPr dirty="0" err="1"/>
              <a:t>Кто</a:t>
            </a:r>
            <a:r>
              <a:rPr dirty="0"/>
              <a:t> </a:t>
            </a:r>
            <a:r>
              <a:rPr dirty="0" err="1"/>
              <a:t>будет</a:t>
            </a:r>
            <a:r>
              <a:rPr dirty="0"/>
              <a:t> </a:t>
            </a:r>
            <a:r>
              <a:rPr dirty="0" err="1"/>
              <a:t>делать</a:t>
            </a:r>
            <a:r>
              <a:rPr dirty="0"/>
              <a:t>?</a:t>
            </a:r>
          </a:p>
          <a:p>
            <a:pPr>
              <a:defRPr>
                <a:latin typeface="Futura"/>
                <a:ea typeface="Futura"/>
                <a:cs typeface="Futura"/>
                <a:sym typeface="Futura"/>
              </a:defRPr>
            </a:pPr>
            <a:r>
              <a:rPr dirty="0" err="1"/>
              <a:t>Какой</a:t>
            </a:r>
            <a:r>
              <a:rPr dirty="0"/>
              <a:t> </a:t>
            </a:r>
            <a:r>
              <a:rPr dirty="0" err="1"/>
              <a:t>результат</a:t>
            </a:r>
            <a:r>
              <a:rPr dirty="0"/>
              <a:t>? </a:t>
            </a:r>
          </a:p>
        </p:txBody>
      </p:sp>
      <p:sp>
        <p:nvSpPr>
          <p:cNvPr id="125" name="Концепция!"/>
          <p:cNvSpPr txBox="1">
            <a:spLocks noGrp="1"/>
          </p:cNvSpPr>
          <p:nvPr>
            <p:ph type="body" idx="14"/>
          </p:nvPr>
        </p:nvSpPr>
        <p:spPr>
          <a:xfrm>
            <a:off x="3295842" y="2852369"/>
            <a:ext cx="10464800" cy="625812"/>
          </a:xfrm>
          <a:prstGeom prst="rect">
            <a:avLst/>
          </a:prstGeom>
        </p:spPr>
        <p:txBody>
          <a:bodyPr/>
          <a:lstStyle>
            <a:lvl1pPr>
              <a:defRPr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rPr dirty="0" err="1"/>
              <a:t>Концепция</a:t>
            </a:r>
            <a:r>
              <a:rPr dirty="0"/>
              <a:t>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3C6F0B61-5489-45E6-A458-5553B345960C-L0-001.png" descr="3C6F0B61-5489-45E6-A458-5553B345960C-L0-001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34278" b="33821"/>
          <a:stretch>
            <a:fillRect/>
          </a:stretch>
        </p:blipFill>
        <p:spPr>
          <a:xfrm>
            <a:off x="2167731" y="1240301"/>
            <a:ext cx="13004800" cy="737887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ulim tri tochk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77488" y="1403132"/>
            <a:ext cx="11585289" cy="652692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Название важно!"/>
          <p:cNvSpPr txBox="1">
            <a:spLocks noGrp="1"/>
          </p:cNvSpPr>
          <p:nvPr>
            <p:ph type="body" idx="14"/>
          </p:nvPr>
        </p:nvSpPr>
        <p:spPr>
          <a:xfrm>
            <a:off x="3437731" y="4300581"/>
            <a:ext cx="10464800" cy="625812"/>
          </a:xfrm>
          <a:prstGeom prst="rect">
            <a:avLst/>
          </a:prstGeom>
        </p:spPr>
        <p:txBody>
          <a:bodyPr/>
          <a:lstStyle>
            <a:lvl1pPr>
              <a:defRPr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Название важно!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Визуальный стиль важен!"/>
          <p:cNvSpPr txBox="1">
            <a:spLocks noGrp="1"/>
          </p:cNvSpPr>
          <p:nvPr>
            <p:ph type="body" idx="14"/>
          </p:nvPr>
        </p:nvSpPr>
        <p:spPr>
          <a:xfrm>
            <a:off x="3437731" y="4300581"/>
            <a:ext cx="10464800" cy="625812"/>
          </a:xfrm>
          <a:prstGeom prst="rect">
            <a:avLst/>
          </a:prstGeom>
        </p:spPr>
        <p:txBody>
          <a:bodyPr/>
          <a:lstStyle>
            <a:lvl1pPr>
              <a:defRPr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Визуальный стиль важен!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30F5260E-EE06-42B0-A263-9541CC25C471-L0-001.jpeg" descr="30F5260E-EE06-42B0-A263-9541CC25C471-L0-001.jpe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3377353" y="2158207"/>
            <a:ext cx="5437171" cy="5437171"/>
          </a:xfrm>
          <a:prstGeom prst="rect">
            <a:avLst/>
          </a:prstGeom>
        </p:spPr>
      </p:pic>
      <p:pic>
        <p:nvPicPr>
          <p:cNvPr id="136" name="960BA493-D9B7-46E9-B2B2-D83412A394A6-L0-001.jpeg" descr="960BA493-D9B7-46E9-B2B2-D83412A394A6-L0-001.jpeg"/>
          <p:cNvPicPr>
            <a:picLocks noChangeAspect="1"/>
          </p:cNvPicPr>
          <p:nvPr/>
        </p:nvPicPr>
        <p:blipFill>
          <a:blip r:embed="rId3">
            <a:extLst/>
          </a:blip>
          <a:srcRect l="421" r="8104" b="25787"/>
          <a:stretch>
            <a:fillRect/>
          </a:stretch>
        </p:blipFill>
        <p:spPr>
          <a:xfrm>
            <a:off x="9289277" y="2112105"/>
            <a:ext cx="5361438" cy="54370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учесть аудиторию кампании…"/>
          <p:cNvSpPr txBox="1">
            <a:spLocks noGrp="1"/>
          </p:cNvSpPr>
          <p:nvPr>
            <p:ph type="body" idx="13"/>
          </p:nvPr>
        </p:nvSpPr>
        <p:spPr>
          <a:xfrm>
            <a:off x="3437731" y="4972108"/>
            <a:ext cx="10464800" cy="841256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Futura"/>
                <a:ea typeface="Futura"/>
                <a:cs typeface="Futura"/>
                <a:sym typeface="Futura"/>
              </a:defRPr>
            </a:pPr>
            <a:r>
              <a:t>учесть аудиторию кампании </a:t>
            </a:r>
          </a:p>
          <a:p>
            <a:pPr>
              <a:defRPr>
                <a:latin typeface="Futura"/>
                <a:ea typeface="Futura"/>
                <a:cs typeface="Futura"/>
                <a:sym typeface="Futura"/>
              </a:defRPr>
            </a:pPr>
            <a:r>
              <a:t>сколько людей работают над кампанией</a:t>
            </a:r>
          </a:p>
        </p:txBody>
      </p:sp>
      <p:sp>
        <p:nvSpPr>
          <p:cNvPr id="139" name="Выбрать платформу или платформы"/>
          <p:cNvSpPr txBox="1">
            <a:spLocks noGrp="1"/>
          </p:cNvSpPr>
          <p:nvPr>
            <p:ph type="body" idx="14"/>
          </p:nvPr>
        </p:nvSpPr>
        <p:spPr>
          <a:xfrm>
            <a:off x="3437731" y="4015331"/>
            <a:ext cx="10464800" cy="625812"/>
          </a:xfrm>
          <a:prstGeom prst="rect">
            <a:avLst/>
          </a:prstGeom>
        </p:spPr>
        <p:txBody>
          <a:bodyPr/>
          <a:lstStyle>
            <a:lvl1pPr>
              <a:defRPr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Выбрать платформу или платформы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185</Words>
  <Application>Microsoft Office PowerPoint</Application>
  <PresentationFormat>Произвольный</PresentationFormat>
  <Paragraphs>40</Paragraphs>
  <Slides>29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Futura</vt:lpstr>
      <vt:lpstr>Futura Bold</vt:lpstr>
      <vt:lpstr>Helvetica Neue</vt:lpstr>
      <vt:lpstr>Helvetica Neue Light</vt:lpstr>
      <vt:lpstr>Helvetica Neue Medium</vt:lpstr>
      <vt:lpstr>Black</vt:lpstr>
      <vt:lpstr>ИНФОРМАЦИОННАЯ КАМПАНИЯ    инновация для   гражданских инициатив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Создавайте видео</vt:lpstr>
      <vt:lpstr>Презентация PowerPoint</vt:lpstr>
      <vt:lpstr>Следите за трендами  в сети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Придумайте персонаж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ИНФОРМАЦИОННАЯ КАМПАНИЯ    инновация для   гражданских инициатив</dc:title>
  <dc:creator>User</dc:creator>
  <cp:lastModifiedBy>Пользователь Windows</cp:lastModifiedBy>
  <cp:revision>6</cp:revision>
  <dcterms:modified xsi:type="dcterms:W3CDTF">2018-11-27T09:27:13Z</dcterms:modified>
</cp:coreProperties>
</file>