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Arial" pitchFamily="1" charset="0"/>
        <a:ea typeface="Arial" pitchFamily="1" charset="0"/>
        <a:cs typeface="Arial" pitchFamily="1" charset="0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Arial" pitchFamily="1" charset="0"/>
        <a:ea typeface="Arial" pitchFamily="1" charset="0"/>
        <a:cs typeface="Arial" pitchFamily="1" charset="0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Arial" pitchFamily="1" charset="0"/>
        <a:ea typeface="Arial" pitchFamily="1" charset="0"/>
        <a:cs typeface="Arial" pitchFamily="1" charset="0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Arial" pitchFamily="1" charset="0"/>
        <a:ea typeface="Arial" pitchFamily="1" charset="0"/>
        <a:cs typeface="Arial" pitchFamily="1" charset="0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Arial" pitchFamily="1" charset="0"/>
        <a:ea typeface="Arial" pitchFamily="1" charset="0"/>
        <a:cs typeface="Arial" pitchFamily="1" charset="0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Arial" pitchFamily="1" charset="0"/>
        <a:ea typeface="Arial" pitchFamily="1" charset="0"/>
        <a:cs typeface="Arial" pitchFamily="1" charset="0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Arial" pitchFamily="1" charset="0"/>
        <a:ea typeface="Arial" pitchFamily="1" charset="0"/>
        <a:cs typeface="Arial" pitchFamily="1" charset="0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Arial" pitchFamily="1" charset="0"/>
        <a:ea typeface="Arial" pitchFamily="1" charset="0"/>
        <a:cs typeface="Arial" pitchFamily="1" charset="0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Arial" pitchFamily="1" charset="0"/>
        <a:ea typeface="Arial" pitchFamily="1" charset="0"/>
        <a:cs typeface="Arial" pitchFamily="1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="" xmlns:p14="http://schemas.microsoft.com/office/powerpoint/2010/main" xmlns:pr="smNativeData" dt="1543307995" val="940" rev64="64" revOS="3"/>
      <pr:smFileRevision xmlns="" xmlns:p14="http://schemas.microsoft.com/office/powerpoint/2010/main" xmlns:pr="smNativeData" dt="1543307995" val="101"/>
      <pr:trialVersion xmlns="" xmlns:p14="http://schemas.microsoft.com/office/powerpoint/2010/main" xmlns:pr="smNativeData" id="1543307995" val="75618732"/>
      <pr:guideOptions xmlns="" xmlns:p14="http://schemas.microsoft.com/office/powerpoint/2010/main" xmlns:pr="smNativeData" dt="1543307995" snapToBorder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94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" d="100"/>
        <a:sy n="16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376" y="280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AAAAAAAAAAEgSAADTAgAAEAAAACYAAAAIAAAAP48AAAAAAAA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91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algn="l">
              <a:defRPr lang="ru-ru" sz="1200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endParaRPr/>
          </a:p>
        </p:txBody>
      </p:sp>
      <p:sp>
        <p:nvSpPr>
          <p:cNvPr id="3" name="Дата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mFwAAAAAAAC4qAADTAgAAEAAAACYAAAAIAAAAP48AAAAAAAA="/>
              </a:ext>
            </a:extLst>
          </p:cNvSpPr>
          <p:nvPr>
            <p:ph type="dt" sz="quarter" idx="1"/>
          </p:nvPr>
        </p:nvSpPr>
        <p:spPr>
          <a:xfrm>
            <a:off x="3884930" y="0"/>
            <a:ext cx="2971800" cy="4591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algn="r">
              <a:defRPr lang="ru-ru" sz="1200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fld id="{4090F31C-52AD-C505-E328-A450BD6615F1}" type="datetime1">
              <a:t>27.11.2018</a:t>
            </a:fld>
            <a:endParaRPr/>
          </a:p>
        </p:txBody>
      </p:sp>
      <p:sp>
        <p:nvSpPr>
          <p:cNvPr id="4" name="Нижний колонтитул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AAAAAbjUAAEgSAABAOAAAEAAAACYAAAAIAAAAv48AAAAAAAA="/>
              </a:ext>
            </a:extLst>
          </p:cNvSpPr>
          <p:nvPr>
            <p:ph type="ftr" sz="quarter" idx="2"/>
          </p:nvPr>
        </p:nvSpPr>
        <p:spPr>
          <a:xfrm>
            <a:off x="0" y="8685530"/>
            <a:ext cx="2971800" cy="458470"/>
          </a:xfrm>
          <a:prstGeom prst="rect">
            <a:avLst/>
          </a:prstGeom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>
            <a:lvl1pPr algn="l">
              <a:defRPr lang="ru-ru" sz="1200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endParaRPr/>
          </a:p>
        </p:txBody>
      </p:sp>
      <p:sp>
        <p:nvSpPr>
          <p:cNvPr id="5" name="Номер слайда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mFwAAbjUAAC4qAABAOAAAEAAAACYAAAAIAAAAv48AAAAAAAA="/>
              </a:ext>
            </a:extLst>
          </p:cNvSpPr>
          <p:nvPr>
            <p:ph type="sldNum" sz="quarter" idx="3"/>
          </p:nvPr>
        </p:nvSpPr>
        <p:spPr>
          <a:xfrm>
            <a:off x="3884930" y="8685530"/>
            <a:ext cx="2971800" cy="458470"/>
          </a:xfrm>
          <a:prstGeom prst="rect">
            <a:avLst/>
          </a:prstGeom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>
            <a:lvl1pPr algn="r">
              <a:defRPr lang="ru-ru" sz="1200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fld id="{071A1AEC-A2EA-4FEC-A4A2-54B954EC5201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AAAAAAAAAAEgSAADTAgAAEAAAACYAAAAIAAAAP48AAAAAAAA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91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algn="l">
              <a:defRPr lang="ru-ru" sz="1200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endParaRPr/>
          </a:p>
        </p:txBody>
      </p:sp>
      <p:sp>
        <p:nvSpPr>
          <p:cNvPr id="3" name="Дата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mFwAAAAAAAC4qAADTAgAAEAAAACYAAAAIAAAAP48AAAAAAAA="/>
              </a:ext>
            </a:extLst>
          </p:cNvSpPr>
          <p:nvPr>
            <p:ph type="dt" idx="1"/>
          </p:nvPr>
        </p:nvSpPr>
        <p:spPr>
          <a:xfrm>
            <a:off x="3884930" y="0"/>
            <a:ext cx="2971800" cy="4591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algn="r">
              <a:defRPr lang="ru-ru" sz="1200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fld id="{0D01F1EF-A1E0-5407-AEB9-5752BFF75802}" type="datetime1">
              <a:t>27.11.2018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2wL9Wx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mmFjY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A4BAAACAcAAPglAAAEGgAAEAAAACYAAAAIAAAAvw8AAP8fAAA="/>
              </a:ext>
            </a:extLst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 lang="ru-ru"/>
            </a:pPr>
            <a:endParaRPr/>
          </a:p>
        </p:txBody>
      </p:sp>
      <p:sp>
        <p:nvSpPr>
          <p:cNvPr id="5" name="Заметки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4BAAAEhsAAPglAAA4MQAAEAAAACYAAAAIAAAAPw8AAP8fAAA="/>
              </a:ext>
            </a:extLst>
          </p:cNvSpPr>
          <p:nvPr>
            <p:ph type="body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AAAAAbjUAAEgSAABAOAAAEAAAACYAAAAIAAAAv48AAP8fAAA="/>
              </a:ext>
            </a:extLst>
          </p:cNvSpPr>
          <p:nvPr>
            <p:ph type="ftr" sz="quarter" idx="4"/>
          </p:nvPr>
        </p:nvSpPr>
        <p:spPr>
          <a:xfrm>
            <a:off x="0" y="8685530"/>
            <a:ext cx="2971800" cy="4584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>
            <a:lvl1pPr algn="l">
              <a:defRPr lang="ru-ru" sz="1200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endParaRPr/>
          </a:p>
        </p:txBody>
      </p:sp>
      <p:sp>
        <p:nvSpPr>
          <p:cNvPr id="7" name="Номер слайда 6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mFwAAbjUAAC4qAABAOAAAEAAAACYAAAAIAAAAv48AAP8fAAA=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>
            <a:lvl1pPr algn="r">
              <a:defRPr lang="ru-ru" sz="1200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fld id="{2EE9280B-45C3-BCDE-8D51-B38B661F7BE6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" spc="0" baseline="0">
        <a:solidFill>
          <a:schemeClr val="tx1"/>
        </a:solidFill>
        <a:effectLst/>
        <a:latin typeface="Calibri" pitchFamily="1" charset="0"/>
        <a:ea typeface="Calibri" pitchFamily="1" charset="0"/>
        <a:cs typeface="Calibri" pitchFamily="1" charset="0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" spc="0" baseline="0">
        <a:solidFill>
          <a:schemeClr val="tx1"/>
        </a:solidFill>
        <a:effectLst/>
        <a:latin typeface="Calibri" pitchFamily="1" charset="0"/>
        <a:ea typeface="Calibri" pitchFamily="1" charset="0"/>
        <a:cs typeface="Calibri" pitchFamily="1" charset="0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" spc="0" baseline="0">
        <a:solidFill>
          <a:schemeClr val="tx1"/>
        </a:solidFill>
        <a:effectLst/>
        <a:latin typeface="Calibri" pitchFamily="1" charset="0"/>
        <a:ea typeface="Calibri" pitchFamily="1" charset="0"/>
        <a:cs typeface="Calibri" pitchFamily="1" charset="0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" spc="0" baseline="0">
        <a:solidFill>
          <a:schemeClr val="tx1"/>
        </a:solidFill>
        <a:effectLst/>
        <a:latin typeface="Calibri" pitchFamily="1" charset="0"/>
        <a:ea typeface="Calibri" pitchFamily="1" charset="0"/>
        <a:cs typeface="Calibri" pitchFamily="1" charset="0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" spc="0" baseline="0">
        <a:solidFill>
          <a:schemeClr val="tx1"/>
        </a:solidFill>
        <a:effectLst/>
        <a:latin typeface="Calibri" pitchFamily="1" charset="0"/>
        <a:ea typeface="Calibri" pitchFamily="1" charset="0"/>
        <a:cs typeface="Calibri" pitchFamily="1" charset="0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" spc="0" baseline="0">
        <a:solidFill>
          <a:schemeClr val="tx1"/>
        </a:solidFill>
        <a:effectLst/>
        <a:latin typeface="Calibri" pitchFamily="1" charset="0"/>
        <a:ea typeface="Calibri" pitchFamily="1" charset="0"/>
        <a:cs typeface="Calibri" pitchFamily="1" charset="0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" spc="0" baseline="0">
        <a:solidFill>
          <a:schemeClr val="tx1"/>
        </a:solidFill>
        <a:effectLst/>
        <a:latin typeface="Calibri" pitchFamily="1" charset="0"/>
        <a:ea typeface="Calibri" pitchFamily="1" charset="0"/>
        <a:cs typeface="Calibri" pitchFamily="1" charset="0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" spc="0" baseline="0">
        <a:solidFill>
          <a:schemeClr val="tx1"/>
        </a:solidFill>
        <a:effectLst/>
        <a:latin typeface="Calibri" pitchFamily="1" charset="0"/>
        <a:ea typeface="Calibri" pitchFamily="1" charset="0"/>
        <a:cs typeface="Calibri" pitchFamily="1" charset="0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" spc="0" baseline="0">
        <a:solidFill>
          <a:schemeClr val="tx1"/>
        </a:solidFill>
        <a:effectLst/>
        <a:latin typeface="Calibri" pitchFamily="1" charset="0"/>
        <a:ea typeface="Calibri" pitchFamily="1" charset="0"/>
        <a:cs typeface="Calibri" pitchFamily="1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2wL9WxMAAAAlAAAAZAAAAC0AAAAAkAAAAEgAAACQAAAASAAAAAAAAAAB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A4BAAAEhsAAPglAAA4MQAAEAAAACYAAAAIAAAAAQAAAAAAAAA="/>
              </a:ext>
            </a:extLst>
          </p:cNvSpPr>
          <p:nvPr>
            <p:ph type="sldImg"/>
          </p:nvPr>
        </p:nvSpPr>
        <p:spPr>
          <a:xfrm>
            <a:off x="685800" y="4400550"/>
            <a:ext cx="5486400" cy="3600450"/>
          </a:xfrm>
        </p:spPr>
      </p:sp>
      <p:sp>
        <p:nvSpPr>
          <p:cNvPr id="3" name="Заметки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4BAAAEhsAAPglAAA4MQAAEAAAACYAAAAIAAAAAQAAAAAA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4" name="Номер слайда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mFwAAbjUAAC4qAABAOAAAEAAAACYAAAAIAAAAAQAAAAAAAAA=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ru-ru"/>
            </a:pPr>
            <a:fld id="{166C729E-D0FB-3984-B5D4-26D13C9A4373}" type="slidenum"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2wL9WxMAAAAlAAAAZAAAAC0AAAAAkAAAAEgAAACQAAAASAAAAAAAAAAA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AQAAAAAAAAA="/>
              </a:ext>
            </a:extLst>
          </p:cNvSpPr>
          <p:nvPr>
            <p:ph type="sldImg"/>
          </p:nvPr>
        </p:nvSpPr>
        <p:spPr>
          <a:xfrm>
            <a:off x="685800" y="4400550"/>
            <a:ext cx="5486400" cy="3600450"/>
          </a:xfrm>
        </p:spPr>
      </p:sp>
      <p:sp>
        <p:nvSpPr>
          <p:cNvPr id="3" name="Заметки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A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AQAAAAAA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4" name="Номер слайда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C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BAOAAAEAAAACYAAAAIAAAAAQAAAAAAAAA=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en-us"/>
            </a:pPr>
            <a:fld id="{27DEEB41-0FCA-8B1D-8466-F948A52872AC}" type="slidenum">
              <a:rPr lang="ru-ru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2wL9WxMAAAAlAAAAZAAAAC0AAAAAkAAAAEgAAACQAAAASAAAAAAAAAAA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AQAAAAAAAAA="/>
              </a:ext>
            </a:extLst>
          </p:cNvSpPr>
          <p:nvPr>
            <p:ph type="sldImg"/>
          </p:nvPr>
        </p:nvSpPr>
        <p:spPr>
          <a:xfrm>
            <a:off x="685800" y="4400550"/>
            <a:ext cx="5486400" cy="3600450"/>
          </a:xfrm>
        </p:spPr>
      </p:sp>
      <p:sp>
        <p:nvSpPr>
          <p:cNvPr id="3" name="Заметки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A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AQAAAAAA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4" name="Номер слайда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C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BAOAAAEAAAACYAAAAIAAAAAQAAAAAAAAA=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en-us"/>
            </a:pPr>
            <a:fld id="{70E47962-2C9D-B18F-D35C-DADA3712258F}" type="slidenum">
              <a:rPr lang="ru-ru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2wL9WxMAAAAlAAAAZAAAAC0AAAAAkAAAAEgAAACQAAAASAAAAAAAAAAA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G4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AQAAAAAAAAA="/>
              </a:ext>
            </a:extLst>
          </p:cNvSpPr>
          <p:nvPr>
            <p:ph type="sldImg"/>
          </p:nvPr>
        </p:nvSpPr>
        <p:spPr>
          <a:xfrm>
            <a:off x="685800" y="4400550"/>
            <a:ext cx="5486400" cy="3600450"/>
          </a:xfrm>
        </p:spPr>
      </p:sp>
      <p:sp>
        <p:nvSpPr>
          <p:cNvPr id="3" name="Заметки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A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G4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AQAAAAAA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4" name="Номер слайда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C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GgN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BAOAAAEAAAACYAAAAIAAAAAQAAAAAAAAA=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en-us"/>
            </a:pPr>
            <a:fld id="{161E6CE1-AFFB-4B9A-B5A6-59CF22E8430C}" type="slidenum">
              <a:rPr lang="ru-ru"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Введение 1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6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EAAAAAAAAAFAAAAAAAAAAY/P//MXv//wEAAABdNwAAAAAAAAAAAAABAAAAAAAAAAEAAABkAAAAAAAAABQAAABD4f//AAAAACYAAAAAAAAAvR4AAAAAAAAmAAAAZAAAABYAAABMAAAAAQAAAAAAAAABAAAAAAAAAAEAAAAAAAAAAAAAAAAAAAA8AAAAZAAAAGQAAAAAAAAAy8vLAAAAAAAAAAAAPAAAAGQAAABkAAAAAAAAABcAAAAUAAAAAAAAAAAAAAD/fwAA/38AAAAAAAAJAAAABAAAALCa/gQMAAAAEAAAAAAAAAAAAAAAAAAAAAAAAAAeAAAAaAAAAAAAAAAAAAAAAAAAAAAAAAAAAAAAECcAABAnAAAAAAAAAAAAAAAAAAAAAAAAAAAAAAAAAAAAAAAAAAAAAFAAAAAAAAAAwMD/AAAAAABkAAAAMgAAAAAAAABkAAAAAAAAAH9/fwAKAAAAHwAAAFQAAAD///8AAAAAAQAAAAAAAAAAAAAAAAAAAAAAAAAAAAAAAAAAAAAAAAAAAAAAAAAAAAAAAAAAy8vLAMDA/wB/f38AAAAAAAAAAAAAAAAAAAAAAAAAAAAhAAAAGAAAABQAAABBBwAArREAAA4pAAByFQAAEAAAACYAAAAIAAAAAYAAAADgwQE="/>
              </a:ext>
            </a:extLst>
          </p:cNvSpPr>
          <p:nvPr>
            <p:ph type="title"/>
          </p:nvPr>
        </p:nvSpPr>
        <p:spPr>
          <a:xfrm>
            <a:off x="1179195" y="2873375"/>
            <a:ext cx="5494655" cy="612775"/>
          </a:xfrm>
          <a:effectLst>
            <a:outerShdw blurRad="50800" dist="38100" dir="5400000" algn="t">
              <a:srgbClr val="000000"/>
            </a:outerShdw>
          </a:effectLst>
        </p:spPr>
        <p:txBody>
          <a:bodyPr/>
          <a:lstStyle>
            <a:lvl1pPr algn="ctr">
              <a:defRPr lang="ru-ru" sz="4800">
                <a:solidFill>
                  <a:schemeClr val="bg1"/>
                </a:solidFill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Введение 1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6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EAAAAAAAAAFAAAAAAAAAAAAAAASfT//wEAAABdNwAAAAAAAAAAAAABAAAAAAAAAAEAAABkAAAAAAAAABQAAABD4f//AAAAACYAAAAAAAAAvR4AAAAAAAAmAAAAZAAAABYAAABMAAAAAQAAAAAAAAABAAAAAAAAAAEAAAAAAAAAAAAAAAAAAAA8AAAAZAAAAGQAAAAAAAAAy8vLAAAAAAAAAAAAPAAAAGQAAABkAAAAAAAAABcAAAAUAAAAAAAAAAAAAAD/fwAA/38AAAAAAAAJAAAABAAAAAAAAAAMAAAAEAAAAAAAAAAAAAAAAAAAAAAAAAAeAAAAaAAAAAAAAAAAAAAAAAAAAAAAAAAAAAAAECcAABAnAAAAAAAAAAAAAAAAAAAAAAAAAAAAAAAAAAAAAAAAAAAAAFAAAAAAAAAAwMD/AAAAAABkAAAAMgAAAAAAAABkAAAAAAAAAH9/fwAKAAAAHwAAAFQAAAD///8AAAAAAQAAAAAAAAAAAAAAAAAAAAAAAAAAAAAAAAAAAAAAAAAAAAAAAAAAAAAAAAAAy8vLAMDA/wB/f38AAAAAAAAAAAAAAAAAAAAAAAAAAAAhAAAAGAAAABQAAAAwCAAAmRIAAP8pAABeFgAAEAAAACYAAAAIAAAAAYAAAADgwQE="/>
              </a:ext>
            </a:extLst>
          </p:cNvSpPr>
          <p:nvPr>
            <p:ph type="title"/>
          </p:nvPr>
        </p:nvSpPr>
        <p:spPr>
          <a:xfrm>
            <a:off x="1330960" y="3023235"/>
            <a:ext cx="5495925" cy="612775"/>
          </a:xfrm>
          <a:effectLst>
            <a:outerShdw blurRad="50800" dist="38100" dir="5400000" algn="t">
              <a:srgbClr val="000000"/>
            </a:outerShdw>
          </a:effectLst>
        </p:spPr>
        <p:txBody>
          <a:bodyPr/>
          <a:lstStyle>
            <a:lvl1pPr algn="ctr">
              <a:defRPr lang="ru-ru" sz="4800">
                <a:solidFill>
                  <a:schemeClr val="bg1"/>
                </a:solidFill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Введение 2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EAAAAAAAAAFAAAAAAAAABId///GPz//wEAAABdNwAAAAAAAAAAAAABAAAAAAAAAAEAAABkAAAAAAAAABQAAABD4f//AAAAACYAAAAAAAAAvR4AAAAAAAAmAAAAZAAAABYAAABMAAAAAQAAAAAAAAABAAAAAAAAAAEAAAAAAAAAAAAAAAAAAAA8AAAAZAAAAGQAAAAAAAAAy8vLAAAAAAAAAAAAPAAAAGQAAABkAAAAAAAAABcAAAAUAAAAAAAAAAAAAAD/fwAA/38AAAAAAAAJAAAABAAAAAAAAAAMAAAAEAAAAAAAAAAAAAAAAAAAAAAAAAAeAAAAaAAAAAAAAAAAAAAAAAAAAAAAAAAAAAAAECcAABAnAAAAAAAAAAAAAAAAAAAAAAAAAAAAAAAAAAAAAAAAAAAAAFAAAAAAAAAAwMD/AAAAAABkAAAAMgAAAAAAAABkAAAAAAAAAH9/fwAKAAAAHwAAAFQAAAD///8AAAAAAQAAAAAAAAAAAAAAAAAAAAAAAAAAAAAAAAAAAAAAAAAAAAAAAAAAAAAAAAAAy8vLAMDA/wB/f38AAAAAAAAAAAAAAAAAAAAAAAAAAAAhAAAAGAAAABQAAABIAwAApxEAAPhDAADOGQAAEAAAACYAAAAIAAAAgYAAAADgwQE="/>
              </a:ext>
            </a:extLst>
          </p:cNvSpPr>
          <p:nvPr>
            <p:ph type="title"/>
          </p:nvPr>
        </p:nvSpPr>
        <p:spPr>
          <a:xfrm>
            <a:off x="533400" y="2869565"/>
            <a:ext cx="10515600" cy="1325245"/>
          </a:xfrm>
          <a:effectLst>
            <a:outerShdw blurRad="50800" dist="38100" dir="5400000" algn="t">
              <a:srgbClr val="000000"/>
            </a:outerShdw>
          </a:effectLst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algn="ctr">
              <a:defRPr lang="ru-ru" baseline="0">
                <a:solidFill>
                  <a:schemeClr val="bg1"/>
                </a:solidFill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Введение 2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EAAAAAAAAAFAAAAAAAAAAAAAAASHf//wEAAABdNwAAAAAAAAAAAAABAAAAAAAAAAEAAABkAAAAAAAAABQAAABD4f//AAAAACYAAAAAAAAAvR4AAAAAAAAmAAAAZAAAABYAAABMAAAAAQAAAAAAAAABAAAAAAAAAAEAAAAAAAAAAAAAAAAAAAA8AAAAZAAAAGQAAAAAAAAAy8vLAAAAAAAAAAAAPAAAAGQAAABkAAAAAAAAABcAAAAUAAAAAAAAAAAAAAD/fwAA/38AAAAAAAAJAAAABAAAANYh+9AMAAAAEAAAAAAAAAAAAAAAAAAAAAAAAAAeAAAAaAAAAAAAAAAAAAAAAAAAAAAAAAAAAAAAECcAABAnAAAAAAAAAAAAAAAAAAAAAAAAAAAAAAAAAAAAAAAAAAAAAFAAAAAAAAAAwMD/AAAAAABkAAAAMgAAAAAAAABkAAAAAAAAAH9/fwAKAAAAHwAAAFQAAAD///8AAAAAAQAAAAAAAAAAAAAAAAAAAAAAAAAAAAAAAAAAAAAAAAAAAAAAAAAAAAAAAAAAy8vLAMDA/wB/f38AAAAAAAAAAAAAAAAAAAAAAAAAAAAhAAAAGAAAABQAAABlAgAAcRIAABVDAACYGgAAEAAAACYAAAAIAAAAgYAAAADgwQE="/>
              </a:ext>
            </a:extLst>
          </p:cNvSpPr>
          <p:nvPr>
            <p:ph type="title"/>
          </p:nvPr>
        </p:nvSpPr>
        <p:spPr>
          <a:xfrm>
            <a:off x="389255" y="2997835"/>
            <a:ext cx="10515600" cy="1325245"/>
          </a:xfrm>
          <a:effectLst>
            <a:outerShdw blurRad="50800" dist="38100" dir="5400000" algn="t">
              <a:srgbClr val="000000"/>
            </a:outerShdw>
          </a:effectLst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algn="ctr">
              <a:defRPr lang="ru-ru">
                <a:solidFill>
                  <a:schemeClr val="bg1"/>
                </a:solidFill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t>Образец заголовка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rcRect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0" r:id="rId3"/>
    <p:sldLayoutId id="2147483653" r:id="rId4"/>
  </p:sldLayoutIdLst>
  <p:hf sldNum="0" hdr="0" ftr="0" dt="0"/>
  <p:txStyles>
    <p:titleStyle>
      <a:lvl1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9pPr>
    </p:titleStyle>
    <p:bodyStyle>
      <a:lvl1pPr marL="228600" marR="0" indent="-228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itchFamily="1" charset="0"/>
        <a:buChar char="•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1pPr>
      <a:lvl2pPr marL="685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1" charset="0"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2pPr>
      <a:lvl3pPr marL="1143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1" charset="0"/>
        <a:buChar char="•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3pPr>
      <a:lvl4pPr marL="1600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1" charset="0"/>
        <a:buChar char="•"/>
        <a:tabLst/>
        <a:defRPr lang="ru-ru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4pPr>
      <a:lvl5pPr marL="20574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1" charset="0"/>
        <a:buChar char="•"/>
        <a:tabLst/>
        <a:defRPr lang="ru-ru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5pPr>
      <a:lvl6pPr marL="25146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1" charset="0"/>
        <a:buChar char="•"/>
        <a:tabLst/>
        <a:defRPr lang="ru-ru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6pPr>
      <a:lvl7pPr marL="2971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1" charset="0"/>
        <a:buChar char="•"/>
        <a:tabLst/>
        <a:defRPr lang="ru-ru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7pPr>
      <a:lvl8pPr marL="3429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1" charset="0"/>
        <a:buChar char="•"/>
        <a:tabLst/>
        <a:defRPr lang="ru-ru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8pPr>
      <a:lvl9pPr marL="3886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1" charset="0"/>
        <a:buChar char="•"/>
        <a:tabLst/>
        <a:defRPr lang="ru-ru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 5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8H8JDP///whR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8H8JDA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wfwkF////AQAAAAAAAAAAAAAAAAAAAAAAAAAAAAAAAAAAAAAAAAAAsl4HAPB/CQX///8DzMzMAMDA/wB/f38AAAAAAAAAAAAAAAAAAAAAAAAAAAAhAAAAGAAAABQAAABcBQAAbgsAAJ0dAACvIgAAEAAAACYAAAAIAAAA//////////8="/>
              </a:ext>
            </a:extLst>
          </p:cNvSpPr>
          <p:nvPr/>
        </p:nvSpPr>
        <p:spPr>
          <a:xfrm rot="10800000">
            <a:off x="871220" y="1858010"/>
            <a:ext cx="3942715" cy="3780155"/>
          </a:xfrm>
          <a:prstGeom prst="triangle">
            <a:avLst>
              <a:gd name="adj" fmla="val 50000"/>
            </a:avLst>
          </a:prstGeom>
          <a:solidFill>
            <a:schemeClr val="accent1">
              <a:alpha val="19000"/>
            </a:schemeClr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3" name="Равнобедренный треугольник 6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ToVCAP///whR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AAAAAA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OhUIA////AQAAAAAAAAAAAAAAAAAAAAAAAAAAAAAAAAAAAAAAAAAAsl4HAAAAAAD///8DzMzMAMDA/wB/f38AAAAAAAAAAAAAAAAAAAAAAAAAAAAhAAAAGAAAABQAAABlHAAAtA0AAO0qAACjGwAAEAAAACYAAAAIAAAA//////////8="/>
              </a:ext>
            </a:extLst>
          </p:cNvSpPr>
          <p:nvPr/>
        </p:nvSpPr>
        <p:spPr>
          <a:xfrm>
            <a:off x="4615815" y="2227580"/>
            <a:ext cx="2362200" cy="2265045"/>
          </a:xfrm>
          <a:prstGeom prst="triangle">
            <a:avLst>
              <a:gd name="adj" fmla="val 50000"/>
            </a:avLst>
          </a:prstGeom>
          <a:solidFill>
            <a:srgbClr val="4E8542">
              <a:alpha val="19000"/>
            </a:srgbClr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4" name="Равнобедренный треугольник 7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wZhZA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AAAAAAEAAABkAAAAAAAAABQAAABD4f//AAAAACYAAAAAAAAAvR4AAAAAAAAmAAAAZAAAABYAAABMAAAAAAAAAAAAAAAEAAAAAAAAAAEAAAD///8KAAAAACgAAAAoAAAAZAAAAGQAAAAAAAAAzMzMAAAAAABQAAAAUAAAAGQAAABkAAAAAAAAABcAAAAUAAAAAAAAAAAAAAD/fwAA/38AAAAAAAAJAAAABAAAAP/8z4gMAAAAEAAAAAAAAAAAAAAAAAAAAAAAAAAeAAAAaAAAAAAAAAAAAAAAAAAAAAAAAAAAAAAAECcAABAnAAAAAAAAAAAAAAAAAAAAAAAAAAAAAAAAAAAAAAAAAAAAABQAAAAAAAAAwMD/AAAAAABkAAAAMgAAAAAAAABkAAAAAAAAAH9/fwAKAAAAHwAAAFQAAADBmFkA////AQAAAAAAAAAAAAAAAAAAAAAAAAAAAAAAAAAAAAAAAAAAsl4HAAAAAAD///8DzMzMAMDA/wB/f38AAAAAAAAAAAAAAAAAAAAAAAAAAAAhAAAAGAAAABQAAACUHwAAshUAAB0uAACiIwAAEAAAACYAAAAIAAAA//////////8="/>
              </a:ext>
            </a:extLst>
          </p:cNvSpPr>
          <p:nvPr/>
        </p:nvSpPr>
        <p:spPr>
          <a:xfrm>
            <a:off x="5133340" y="3526790"/>
            <a:ext cx="2362835" cy="2265680"/>
          </a:xfrm>
          <a:prstGeom prst="triangle">
            <a:avLst>
              <a:gd name="adj" fmla="val 50000"/>
            </a:avLst>
          </a:prstGeom>
          <a:solidFill>
            <a:srgbClr val="C19859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5" name="Равнобедренный треугольник 8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ToVCA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AAAAAAEAAABkAAAAAAAAABQAAABD4f//AAAAACYAAAAAAAAAvR4AAAAAAAAmAAAAZAAAABYAAABMAAAAAAAAAAAAAAAEAAAAAAAAAAEAAAD///8KAAAAACgAAAAoAAAAZAAAAGQAAAAAAAAAzMzMAAAAAABQAAAAUAAAAGQAAABkAAAAAAAAABcAAAAUAAAAAAAAAAAAAAD/fwAA/38AAAAAAAAJAAAABAAAAAQAAUcMAAAAEAAAAAAAAAAAAAAAAAAAAAAAAAAeAAAAaAAAAAAAAAAAAAAAAAAAAAAAAAAAAAAAECcAABAnAAAAAAAAAAAAAAAAAAAAAAAAAAAAAAAAAAAAAAAAAAAAABQAAAAAAAAAwMD/AAAAAABkAAAAMgAAAAAAAABkAAAAAAAAAH9/fwAKAAAAHwAAAFQAAABOhUIA////AQAAAAAAAAAAAAAAAAAAAAAAAAAAAAAAAAAAAAAAAAAAsl4HAAAAAAD///8DzMzMAMDA/wB/f38AAAAAAAAAAAAAAAAAAAAAAAAAAAAhAAAAGAAAABQAAADdGwAA2hUAAGYqAADKIwAAEAAAACYAAAAIAAAA//////////8="/>
              </a:ext>
            </a:extLst>
          </p:cNvSpPr>
          <p:nvPr/>
        </p:nvSpPr>
        <p:spPr>
          <a:xfrm>
            <a:off x="4529455" y="3552190"/>
            <a:ext cx="2362835" cy="2265680"/>
          </a:xfrm>
          <a:prstGeom prst="triangle">
            <a:avLst>
              <a:gd name="adj" fmla="val 50000"/>
            </a:avLst>
          </a:prstGeom>
          <a:solidFill>
            <a:srgbClr val="4E8542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6" name="Равнобедренный треугольник 9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CAAAA8H8JDP///wgAAAAAAAAAADQZPlHAu7sC4ZEgItfgaz4B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AAAAAAAAAABkAAAAAAAAABQAAABD4f//AAAAACYAAAAAAAAAvR4AAAAAAAAmAAAAZAAAABYAAABMAAAAAAAAAAAAAAAEAAAAAAAAAAEAAAD///8KAAAAACgAAAAoAAAAZAAAAGQAAAAAAAAAzMzMAAAAAABQAAAAUAAAAGQAAABkAAAAAAAAABcAAAAUAAAAAAAAAAAAAAD/fwAA/38AAAAAAAAJAAAABAAAAAEAAAAMAAAAEAAAAAAAAAAAAAAAAAAAAAAAAAAeAAAAaAAAAAEAAAAAAAAAAAAAAAAAAAAAAAAAECcAABAnAAAAAAAAAAAAAAAAAAAAAAAAAAAAAAAAAAAAAAAAAAAAABQAAAAAAAAAwMD/AAAAAABkAAAAMgAAAAAAAABkAAAAAAAAAH9/fwAKAAAAHwAAAFQAAADwfwkF////AQAAAAAAAAAAAAAAAAAAAAAAAAAAAAAAAAAAAAAAAAAAsl4HAAAAAAD///8DzMzMAMDA/wB/f38AAAAAAAAAAAAAAAAAAAAAAAAAAAAhAAAAGAAAABQAAABxGgAARBAAAOcpAAAXHwAAEAAAACYAAAAIAAAA//////////8="/>
              </a:ext>
            </a:extLst>
          </p:cNvSpPr>
          <p:nvPr/>
        </p:nvSpPr>
        <p:spPr>
          <a:xfrm>
            <a:off x="4298315" y="2644140"/>
            <a:ext cx="2513330" cy="2409825"/>
          </a:xfrm>
          <a:prstGeom prst="triangle">
            <a:avLst>
              <a:gd name="adj" fmla="val 50000"/>
            </a:avLst>
          </a:prstGeom>
          <a:blipFill rotWithShape="1">
            <a:blip r:embed="rId3"/>
            <a:srcRect/>
            <a:stretch/>
          </a:blip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7" name="Равнобедренный треугольник 10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AAAAAkUAAAAAQAAABQAAAAUAAAAFAAAAAEAAAAAAAAAZAAAAGQAAAAAAAAAZAAAAGQAAAAVAAAAYAAAAAEAAAAAAAAAFAAAAAAAAABId///MXv//wEAAABdNwAAAAAAAAAAAAABAAAAAAAACQEAAABkAAAAAAAAABQAAABD4f//AAAAACYAAAAAAAAAvR4AAAAAAAAmAAAAZAAAABYAAABMAAAAAAAAAAAAAAAEAAAAAAAAAAEAAAD///8KAAAAACgAAAAoAAAAZAAAAGQAAAAAAAAAzMzMAAAAAABQAAAAUAAAAGQAAABkAAAAAAAAABcAAAAUAAAAAAAAAAAAAAD/fwAA/38AAAAAAAAJAAAABAAAAGIAcwAMAAAAEAAAAAAAAAAAAAAAAAAAAAAAAAAeAAAAaAAAAAAAAAAAAAAAAAAAAAAAAAAAAAAAECcAABAnAAAAAAAAAAAAAAAAAAAAAAAAAAAAAAAAAAAAAAAAAAAAABQAAAAAAAAAwMD/AAAAAABkAAAAMgAAAAAAAABkAAAAAAAAAH9/fwAKAAAAHwAAAFQAAADwfwkF////AQAAAAAAAAAAAAAAAAAAAAAAAAAAAAAAAAAAAAAAAAAAAAAAAgAAAAL///8DzMzMAMDA/wB/f38AAAAAAAAAAAAAAAAAAAAAAAAAAAAhAAAAGAAAABQAAACW////pw0AAL4bAACnJgAAEAAAACYAAAAIAAAA//////////8="/>
              </a:ext>
            </a:extLst>
          </p:cNvSpPr>
          <p:nvPr/>
        </p:nvSpPr>
        <p:spPr>
          <a:xfrm rot="10800000">
            <a:off x="-67310" y="2219325"/>
            <a:ext cx="4577080" cy="4064000"/>
          </a:xfrm>
          <a:prstGeom prst="triangle">
            <a:avLst>
              <a:gd name="adj" fmla="val 50000"/>
            </a:avLst>
          </a:prstGeom>
          <a:noFill/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8" name="Равнобедренный треугольник 18"/>
          <p:cNvSpPr>
            <a:extLst>
              <a:ext uri="smNativeData">
                <pr:smNativeData xmlns="" xmlns:p14="http://schemas.microsoft.com/office/powerpoint/2010/main" xmlns:pr="smNativeData" val="SMDATA_13_2wL9WxMAAAAlAAAACwAAAA0AAAAAAAAAAAAAAAAAAAAAAAAAAAAAAAABAAAAAAAAAAEAAABQAAAAAAAAAAAA4D8AAAAAAADgPwAAAAAAAOA/AAAAAAAA4D8AAAAAAADgPwAAAAAAAOA/AAAAAAAA4D8AAAAAAADgPwAAAAAAAOA/AAAAAAAA4D8CAAAAjAAAAAEAAAACAAAA8H8JDP///wgAAAAAAAAAADHbxzikADM9kYZLbFlaIXo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AAAAAAAAAABkAAAAAAAAABQAAABD4f//AAAAACYAAAAAAAAAvR4AAAAAAAAmAAAAZAAAABYAAABMAAAAAAAAAAAAAAAEAAAAAAAAAAEAAAD///8KAAAAACgAAAAoAAAAZAAAAGQAAAAAAAAAzMzMAAAAAABQAAAAUAAAAGQAAABkAAAAAAAAABcAAAAUAAAAAAAAAAAAAAD/fwAA/38AAAAAAAAJAAAABAAAAAAAAAAMAAAAEAAAAAAAAAAAAAAAAAAAAAAAAAAeAAAAaAAAAAEAAAAAAAAAAAAAAAAAAAAAAAAAECcAABAnAAAAAAAAAAAAAAAAAAAAAAAAAAAAAAAAAAAAAAAAAAAAABQAAAAAAAAAwMD/AAAAAABkAAAAMgAAAAAAAABkAAAAAAAAAH9/fwAKAAAAHwAAAFQAAADwfwkF////AQAAAAAAAAAAAAAAAAAAAAAAAAAAAAAAAAAAAAAAAAAAsl4HAAAAAAD///8DzMzMAMDA/wB/f38AAAAAAAAAAAAAAAAAAAAAAAAAAAAhAAAAGAAAABQAAACDIAAAgwQAAPAvAAB1GAAAEAAAACYAAAAIAAAA//////////8="/>
              </a:ext>
            </a:extLst>
          </p:cNvSpPr>
          <p:nvPr/>
        </p:nvSpPr>
        <p:spPr>
          <a:xfrm>
            <a:off x="5285105" y="733425"/>
            <a:ext cx="2507615" cy="3242310"/>
          </a:xfrm>
          <a:custGeom>
            <a:avLst/>
            <a:gdLst/>
            <a:ahLst/>
            <a:cxnLst/>
            <a:rect l="0" t="0" r="2507615" b="3242310"/>
            <a:pathLst>
              <a:path w="2507615" h="3242310">
                <a:moveTo>
                  <a:pt x="0" y="3238112"/>
                </a:moveTo>
                <a:lnTo>
                  <a:pt x="1878119" y="0"/>
                </a:lnTo>
                <a:lnTo>
                  <a:pt x="2507615" y="1077327"/>
                </a:lnTo>
                <a:lnTo>
                  <a:pt x="2061505" y="2137875"/>
                </a:lnTo>
                <a:lnTo>
                  <a:pt x="1558210" y="3242310"/>
                </a:lnTo>
                <a:lnTo>
                  <a:pt x="0" y="3242310"/>
                </a:lnTo>
                <a:close/>
              </a:path>
            </a:pathLst>
          </a:custGeom>
          <a:blipFill rotWithShape="1">
            <a:blip r:embed="rId4"/>
            <a:srcRect/>
            <a:tile sx="100000" sy="100000" algn="tl"/>
          </a:blipFill>
          <a:ln>
            <a:noFill/>
          </a:ln>
          <a:effectLst/>
          <a:sp3d prstMaterial="legacyMatte"/>
        </p:spPr>
        <p:txBody>
          <a:bodyPr vert="horz" wrap="square" lIns="0" tIns="0" rIns="0" bIns="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9" name="Равнобедренный треугольник 12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ToVCAP///whL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AAAAAAEAAABkAAAAAAAAABQAAABD4f//AAAAACYAAAAAAAAAvR4AAAAAAAAmAAAAZAAAABYAAABMAAAAAAAAAAAAAAAEAAAAAAAAAAEAAAD///8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BOhUIA////AQAAAAAAAAAAAAAAAAAAAAAAAAAAAAAAAAAAAAAAAAAAsl4HAAAAAAD///8DzMzMAMDA/wB/f38AAAAAAAAAAAAAAAAAAAAAAAAAAAAhAAAAGAAAABQAAAB4/P//tBgAAAANAAD0JgAAEAAAACYAAAAIAAAA//////////8="/>
              </a:ext>
            </a:extLst>
          </p:cNvSpPr>
          <p:nvPr/>
        </p:nvSpPr>
        <p:spPr>
          <a:xfrm>
            <a:off x="-574040" y="4015740"/>
            <a:ext cx="2687320" cy="2316480"/>
          </a:xfrm>
          <a:prstGeom prst="triangle">
            <a:avLst>
              <a:gd name="adj" fmla="val 50000"/>
            </a:avLst>
          </a:prstGeom>
          <a:solidFill>
            <a:srgbClr val="4E8542">
              <a:alpha val="25000"/>
            </a:srgbClr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0" name="Овал 13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G1h8A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AAAAAAEAAABkAAAAAAAAABQAAABD4f//AAAAACYAAAAAAAAAvR4AAAAAAAAmAAAAZAAAABYAAABMAAAAAAAAAAAAAAAEAAAAAAAAAAEAAAD///8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AbWHwA////AQAAAAAAAAAAAAAAAAAAAAAAAAAAAAAAAAAAAAAAAAAAsl4HAAAAAAD///8DzMzMAMDA/wB/f38AAAAAAAAAAAAAAAAAAAAAAAAAAAAhAAAAGAAAABQAAAApBQAAWgUAAH4JAACuCQAAEAAAACYAAAAIAAAA//////////8="/>
              </a:ext>
            </a:extLst>
          </p:cNvSpPr>
          <p:nvPr/>
        </p:nvSpPr>
        <p:spPr>
          <a:xfrm>
            <a:off x="838835" y="869950"/>
            <a:ext cx="704215" cy="703580"/>
          </a:xfrm>
          <a:prstGeom prst="ellipse">
            <a:avLst/>
          </a:prstGeom>
          <a:solidFill>
            <a:srgbClr val="1B587C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1" name="Овал 14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////CAEAAABkAAAAAAAAABQAAABD4f//AAAAACYAAAAAAAAAvR4AAAAAAAAmAAAAZAAAABYAAABMAAAAAAAAAAAAAAAEAAAAAAAAAAEAAAD///8KAAAAACgAAAAoAAAAZAAAAGQAAAAAAAAAzMzMAAAAAABQAAAAUAAAAGQAAABkAAAAAAAAABcAAAAUAAAAAAAAAAAAAAD/fwAA/38AAAAAAAAJAAAABAAAAP////8MAAAAEAAAAAAAAAAAAAAAAAAAAAAAAAAeAAAAaAAAAAAAAAAAAAAAAAAAAAAAAAAAAAAAECcAABAnAAAAAAAAAAAAAAAAAAAAAAAAAAAAAAAAAAAAAAAAAAAAABQAAAAAAAAAwMD/AAAAAABkAAAAMgAAAAAAAABkAAAAAAAAAH9/fwAKAAAAHwAAAFQAAAD///8B////AQAAAAAAAAAAAAAAAAAAAAAAAAAAAAAAAAAAAAAAAAAAsl4HAP///wH///8DzMzMAMDA/wB/f38AAAAAAAAAAAAAAAAAAAAAAAAAAAAhAAAAGAAAABQAAAA0BgAAZAYAAIEIAACxCAAAEAAAACYAAAAIAAAA//////////8="/>
              </a:ext>
            </a:extLst>
          </p:cNvSpPr>
          <p:nvPr/>
        </p:nvSpPr>
        <p:spPr>
          <a:xfrm>
            <a:off x="1008380" y="1038860"/>
            <a:ext cx="374015" cy="37401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2" name="Овал 15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nyk2Df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nyk2DQEAAABkAAAAAAAAABQAAABD4f//AAAAACYAAAAAAAAAvR4AAAAAAAAmAAAAZAAAABYAAABMAAAAAAAAAAAAAAAEAAAAAAAAAAEAAAD///8KAAAAACgAAAAoAAAAZAAAAGQAAAAAAAAAzMzMAAAAAABQAAAAUAAAAGQAAABkAAAAAAAAABcAAAAUAAAAAAAAAAAAAAD/fwAA/38AAAAAAAAJAAAABAAAAP////8MAAAAEAAAAAAAAAAAAAAAAAAAAAAAAAAeAAAAaAAAAAAAAAAAAAAAAAAAAAAAAAAAAAAAECcAABAnAAAAAAAAAAAAAAAAAAAAAAAAAAAAAAAAAAAAAAAAAAAAABQAAAAAAAAAwMD/AAAAAABkAAAAMgAAAAAAAABkAAAAAAAAAH9/fwAKAAAAHwAAAFQAAACfKTYG////AQAAAAAAAAAAAAAAAAAAAAAAAAAAAAAAAAAAAAAAAAAAsl4HAJ8pNgb///8DzMzMAMDA/wB/f38AAAAAAAAAAAAAAAAAAAAAAAAAAAAhAAAAGAAAABQAAAC7AgAAXgEAAKsDAABOAgAAEAAAACYAAAAIAAAA//////////8="/>
              </a:ext>
            </a:extLst>
          </p:cNvSpPr>
          <p:nvPr/>
        </p:nvSpPr>
        <p:spPr>
          <a:xfrm>
            <a:off x="443865" y="22225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3" name="Равнобедренный треугольник 16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CAAAA8H8JDP///wgAAAAAAAAAAGytWXD9MNzYI3skLDwGvD4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AAAAAAAAAABkAAAAAAAAABQAAABD4f//AAAAACYAAAAAAAAAvR4AAAAAAAAmAAAAZAAAABYAAABMAAAAAAAAAAAAAAAEAAAAAAAAAAEAAAD///8KAAAAACgAAAAoAAAAZAAAAGQAAAAAAAAAzMzMAAAAAABQAAAAUAAAAGQAAABkAAAAAAAAABcAAAAUAAAAAAAAAAAAAAD/fwAA/38AAAAAAAAJAAAABAAAAP////8MAAAAEAAAAAAAAAAAAAAAAAAAAAAAAAAeAAAAaAAAAAEAAAAAAAAAAAAAAAAAAAAAAAAAECcAABAnAAAAAAAAAAAAAAAAAAAAAAAAAAAAAAAAAAAAAAAAAAAAABQAAAAAAAAAwMD/AAAAAABkAAAAMgAAAAAAAABkAAAAAAAAAH9/fwAKAAAAHwAAAFQAAADwfwkF////AQAAAAAAAAAAAAAAAAAAAAAAAAAAAAAAAAAAAAAAAAAAsl4HAAAAAAD///8DzMzMAMDA/wB/f38AAAAAAAAAAAAAAAAAAAAAAAAAAAAhAAAAGAAAABQAAADb9f//oBYAAM0LAACMKQAAEAAAACYAAAAIAAAA//////////8="/>
              </a:ext>
            </a:extLst>
          </p:cNvSpPr>
          <p:nvPr/>
        </p:nvSpPr>
        <p:spPr>
          <a:xfrm>
            <a:off x="-1649095" y="3677920"/>
            <a:ext cx="3567430" cy="3075940"/>
          </a:xfrm>
          <a:prstGeom prst="triangle">
            <a:avLst>
              <a:gd name="adj" fmla="val 50000"/>
            </a:avLst>
          </a:prstGeom>
          <a:blipFill rotWithShape="1">
            <a:blip r:embed="rId5"/>
            <a:srcRect/>
            <a:tile sx="100000" sy="100000" algn="tl"/>
          </a:blip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4" name="Прямоугольник 14"/>
          <p:cNvSpPr>
            <a:extLst>
              <a:ext uri="smNativeData">
                <pr:smNativeData xmlns="" xmlns:p14="http://schemas.microsoft.com/office/powerpoint/2010/main" xmlns:pr="smNativeData" val="SMDATA_13_2wL9WxMAAAAlAAAACwAAAA0AAAAAAAAAAAAAAAAAAAAAAAAAAAAAAAABAAAAAAAAAAEAAABQAAAAAAAAAAAA4D8AAAAAAADgPwAAAAAAAOA/AAAAAAAA4D8AAAAAAADgPwAAAAAAAOA/AAAAAAAA4D8AAAAAAADgPwAAAAAAAOA/AAAAAAAA4D8CAAAAjAAAAAEAAAAAAAAAYEh4A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AAAAAAEAAABkAAAAAAAAABQAAABD4f//AAAAACYAAAAAAAAAvR4AAAAAAAAmAAAAZAAAABYAAABMAAAAAAAAAAAAAAAEAAAAAAAAAAEAAAD///8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BgSHgA////AQAAAAAAAAAAAAAAAAAAAAAAAAAAAAAAAAAAAAAAAAAAsl4HAAAAAAD///8DzMzMAMDA/wB/f38AAAAAAAAAAAAAAAAAAAAAAAAAAAAhAAAAGAAAABQAAAB0/v//8w4AAEU2AACgHgAAEAAAACYAAAAIAAAA//////////8="/>
              </a:ext>
            </a:extLst>
          </p:cNvSpPr>
          <p:nvPr/>
        </p:nvSpPr>
        <p:spPr>
          <a:xfrm rot="693311">
            <a:off x="-251460" y="2430145"/>
            <a:ext cx="9073515" cy="2548255"/>
          </a:xfrm>
          <a:custGeom>
            <a:avLst/>
            <a:gdLst/>
            <a:ahLst/>
            <a:cxnLst/>
            <a:rect l="0" t="0" r="9073515" b="2548255"/>
            <a:pathLst>
              <a:path w="9073515" h="2548255">
                <a:moveTo>
                  <a:pt x="0" y="0"/>
                </a:moveTo>
                <a:lnTo>
                  <a:pt x="7990572" y="0"/>
                </a:lnTo>
                <a:lnTo>
                  <a:pt x="9073515" y="2548255"/>
                </a:lnTo>
                <a:lnTo>
                  <a:pt x="0" y="2548255"/>
                </a:lnTo>
                <a:lnTo>
                  <a:pt x="0" y="0"/>
                </a:lnTo>
                <a:close/>
              </a:path>
            </a:pathLst>
          </a:custGeom>
          <a:solidFill>
            <a:srgbClr val="604878"/>
          </a:solidFill>
          <a:ln>
            <a:noFill/>
          </a:ln>
          <a:effectLst/>
          <a:sp3d prstMaterial="legacyMatte"/>
        </p:spPr>
        <p:txBody>
          <a:bodyPr vert="horz" wrap="square" lIns="0" tIns="0" rIns="0" bIns="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5" name="Овал 18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8H8JD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AAAAAAEAAABkAAAAAAAAABQAAABD4f//AAAAACYAAAAAAAAAvR4AAAAAAAAmAAAAZAAAABYAAABMAAAAAAAAAAAAAAAEAAAAAAAAAAEAAAD///8KAAAAACgAAAAoAAAAZAAAAGQAAAAAAAAAzMzMAAAAAABQAAAAUAAAAGQAAABkAAAAAAAAABcAAAAUAAAAAAAAAAAAAAD/fwAA/38AAAAAAAAJAAAABAAAAMBohQMMAAAAEAAAAAAAAAAAAAAAAAAAAAAAAAAeAAAAaAAAAAAAAAAAAAAAAAAAAAAAAAAAAAAAECcAABAnAAAAAAAAAAAAAAAAAAAAAAAAAAAAAAAAAAAAAAAAAAAAABQAAAAAAAAAwMD/AAAAAABkAAAAMgAAAAAAAABkAAAAAAAAAH9/fwAKAAAAHwAAAFQAAADwfwkF////AQAAAAAAAAAAAAAAAAAAAAAAAAAAAAAAAAAAAAAAAAAAsl4HAAAAAAD///8DzMzMAMDA/wB/f38AAAAAAAAAAAAAAAAAAAAAAAAAAAAhAAAAGAAAABQAAADiLQAAVRsAAJUvAAAIHQAAEAAAACYAAAAIAAAA//////////8="/>
              </a:ext>
            </a:extLst>
          </p:cNvSpPr>
          <p:nvPr/>
        </p:nvSpPr>
        <p:spPr>
          <a:xfrm>
            <a:off x="7458710" y="4443095"/>
            <a:ext cx="276225" cy="2762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6" name="Овал 19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AAAACf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AAAACQEAAABkAAAAAAAAABQAAABD4f//AAAAACYAAAAAAAAAvR4AAAAAAAAmAAAAZAAAABYAAABMAAAAAAAAAAAAAAAEAAAAAAAAAAEAAAD///8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AAAAAC////AQAAAAAAAAAAAAAAAAAAAAAAAAAAAAAAAAAAAAAAAAAAsl4HAAAAAAL///8DzMzMAMDA/wB/f38AAAAAAAAAAAAAAAAAAAAAAAAAAAAhAAAAGAAAABQAAACOOAAAUBsAAEE6AAADHQAAEAAAACYAAAAIAAAA//////////8="/>
              </a:ext>
            </a:extLst>
          </p:cNvSpPr>
          <p:nvPr/>
        </p:nvSpPr>
        <p:spPr>
          <a:xfrm>
            <a:off x="9193530" y="4439920"/>
            <a:ext cx="276225" cy="27622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7" name="Овал 20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////CAEAAABkAAAAAAAAABQAAABD4f//AAAAACYAAAAAAAAAvR4AAAAAAAAmAAAAZAAAABYAAABMAAAAAAAAAAAAAAAEAAAAAAAAAAEAAAD///8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D///8B////AQAAAAAAAAAAAAAAAAAAAAAAAAAAAAAAAAAAAAAAAAAAsl4HAP///wH///8DzMzMAMDA/wB/f38AAAAAAAAAAAAAAAAAAAAAAAAAAAAhAAAAGAAAABQAAACqAwAAyx8AAPwHAAAeJAAAEAAAACYAAAAIAAAA//////////8="/>
              </a:ext>
            </a:extLst>
          </p:cNvSpPr>
          <p:nvPr/>
        </p:nvSpPr>
        <p:spPr>
          <a:xfrm>
            <a:off x="595630" y="5168265"/>
            <a:ext cx="702310" cy="70294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8" name="Овал 21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nyk2Df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nyk2DQEAAABkAAAAAAAAABQAAABD4f//AAAAACYAAAAAAAAAvR4AAAAAAAAmAAAAZAAAABYAAABMAAAAAAAAAAAAAAAEAAAAAAAAAAEAAAD///8KAAAAACgAAAAoAAAAZAAAAGQAAAAAAAAAzMzMAAAAAABQAAAAUAAAAGQAAABkAAAAAAAAABcAAAAUAAAAAAAAAAAAAAD/fwAA/38AAAAAAAAJAAAABAAAAMvN0f8MAAAAEAAAAAAAAAAAAAAAAAAAAAAAAAAeAAAAaAAAAAAAAAAAAAAAAAAAAAAAAAAAAAAAECcAABAnAAAAAAAAAAAAAAAAAAAAAAAAAAAAAAAAAAAAAAAAAAAAABQAAAAAAAAAwMD/AAAAAABkAAAAMgAAAAAAAABkAAAAAAAAAH9/fwAKAAAAHwAAAFQAAACfKTYG////AQAAAAAAAAAAAAAAAAAAAAAAAAAAAAAAAAAAAAAAAAAAsl4HAJ8pNgb///8DzMzMAMDA/wB/f38AAAAAAAAAAAAAAAAAAAAAAAAAAAAhAAAAGAAAABQAAACRIwAAMhoAALwrAABeIgAAEAAAACYAAAAIAAAA//////////8="/>
              </a:ext>
            </a:extLst>
          </p:cNvSpPr>
          <p:nvPr/>
        </p:nvSpPr>
        <p:spPr>
          <a:xfrm>
            <a:off x="5781675" y="4258310"/>
            <a:ext cx="1327785" cy="13284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9" name="Овал 22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ToVCA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AAAAAAEAAABkAAAAAAAAABQAAABD4f//AAAAACYAAAAAAAAAvR4AAAAAAAAmAAAAZAAAABYAAABMAAAAAAAAAAAAAAAEAAAAAAAAAAEAAAD///8KAAAAACgAAAAoAAAAZAAAAGQAAAAAAAAAzMzMAAAAAABQAAAAUAAAAGQAAABkAAAAAAAAABcAAAAUAAAAAAAAAAAAAAD/fwAA/38AAAAAAAAJAAAABAAAALAHAAAMAAAAEAAAAAAAAAAAAAAAAAAAAAAAAAAeAAAAaAAAAAAAAAAAAAAAAAAAAAAAAAAAAAAAECcAABAnAAAAAAAAAAAAAAAAAAAAAAAAAAAAAAAAAAAAAAAAAAAAABQAAAAAAAAAwMD/AAAAAABkAAAAMgAAAAAAAABkAAAAAAAAAH9/fwAKAAAAHwAAAFQAAABOhUIA////AQAAAAAAAAAAAAAAAAAAAAAAAAAAAAAAAAAAAAAAAAAAsl4HAAAAAAD///8DzMzMAMDA/wB/f38AAAAAAAAAAAAAAAAAAAAAAAAAAAAhAAAAGAAAABQAAAD3MwAAPR4AAPNCAAA5LQAAEAAAACYAAAAIAAAA//////////8="/>
              </a:ext>
            </a:extLst>
          </p:cNvSpPr>
          <p:nvPr/>
        </p:nvSpPr>
        <p:spPr>
          <a:xfrm>
            <a:off x="8447405" y="4915535"/>
            <a:ext cx="2435860" cy="2435860"/>
          </a:xfrm>
          <a:prstGeom prst="ellipse">
            <a:avLst/>
          </a:prstGeom>
          <a:solidFill>
            <a:srgbClr val="4E8542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0" name="Равнобедренный треугольник 23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wZhZA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AAAAAAEAAABkAAAAAAAAABQAAABD4f//AAAAACYAAAAAAAAAvR4AAAAAAAAmAAAAZAAAABYAAABMAAAAAAAAAAAAAAAEAAAAAAAAAAEAAAD///8KAAAAACgAAAAoAAAAZAAAAGQAAAAAAAAAzMzMAAAAAABQAAAAUAAAAGQAAABkAAAAAAAAABcAAAAUAAAAAAAAAAAAAAD/fwAA/38AAAAAAAAJAAAABAAAAEAEAAAMAAAAEAAAAAAAAAAAAAAAAAAAAAAAAAAeAAAAaAAAAAAAAAAAAAAAAAAAAAAAAAAAAAAAECcAABAnAAAAAAAAAAAAAAAAAAAAAAAAAAAAAAAAAAAAAAAAAAAAABQAAAAAAAAAwMD/AAAAAABkAAAAMgAAAAAAAABkAAAAAAAAAH9/fwAKAAAAHwAAAFQAAADBmFkA////AQAAAAAAAAAAAAAAAAAAAAAAAAAAAAAAAAAAAAAAAAAAsl4HAAAAAAD///8DzMzMAMDA/wB/f38AAAAAAAAAAAAAAAAAAAAAAAAAAAAhAAAAGAAAABQAAADEQgAA2SMAAF9GAAD0JgAAEAAAACYAAAAIAAAA//////////8="/>
              </a:ext>
            </a:extLst>
          </p:cNvSpPr>
          <p:nvPr/>
        </p:nvSpPr>
        <p:spPr>
          <a:xfrm>
            <a:off x="10853420" y="5827395"/>
            <a:ext cx="586105" cy="504825"/>
          </a:xfrm>
          <a:prstGeom prst="triangle">
            <a:avLst>
              <a:gd name="adj" fmla="val 50000"/>
            </a:avLst>
          </a:prstGeom>
          <a:solidFill>
            <a:srgbClr val="C19859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1" name="Равнобедренный треугольник 24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E6FQgAUAAAAAQAAABQAAAAUAAAAFAAAAAEAAAAAAAAAZAAAAGQAAAAAAAAAZAAAAGQAAAAVAAAAYAAAAAEAAAAAAAAAFAAAAAAAAABId///MXv//wEAAABdNwAAAAAAAAAAAAABAAAAAAAAAA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wfwkF////AQAAAAAAAAAAAAAAAAAAAAAAAAAAAAAAAAAAAAAAAAAAToVCAAAAAAD///8DzMzMAMDA/wB/f38AAAAAAAAAAAAAAAAAAAAAAAAAAAAhAAAAGAAAABQAAAB1KQAARxMAAPsxAAChGgAAEAAAACYAAAAIAAAA//////////8="/>
              </a:ext>
            </a:extLst>
          </p:cNvSpPr>
          <p:nvPr/>
        </p:nvSpPr>
        <p:spPr>
          <a:xfrm>
            <a:off x="6739255" y="3133725"/>
            <a:ext cx="1385570" cy="1195070"/>
          </a:xfrm>
          <a:prstGeom prst="triangle">
            <a:avLst>
              <a:gd name="adj" fmla="val 50000"/>
            </a:avLst>
          </a:prstGeom>
          <a:noFill/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2" name="Равнобедренный треугольник 25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ToVCA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AAAAAA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OhUIA////AQAAAAAAAAAAAAAAAAAAAAAAAAAAAAAAAAAAAAAAAAAAsl4HAAAAAAD///8DzMzMAMDA/wB/f38AAAAAAAAAAAAAAAAAAAAAAAAAAAAhAAAAGAAAABQAAAAsLAAADxcAAA0vAACLGQAAEAAAACYAAAAIAAAA//////////8="/>
              </a:ext>
            </a:extLst>
          </p:cNvSpPr>
          <p:nvPr/>
        </p:nvSpPr>
        <p:spPr>
          <a:xfrm rot="10800000">
            <a:off x="7180580" y="3748405"/>
            <a:ext cx="467995" cy="403860"/>
          </a:xfrm>
          <a:prstGeom prst="triangle">
            <a:avLst>
              <a:gd name="adj" fmla="val 50000"/>
            </a:avLst>
          </a:prstGeom>
          <a:solidFill>
            <a:srgbClr val="4E8542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3" name="Равнобедренный треугольник 26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nyk2Df///whR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nyk2DQ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fKTYG////AQAAAAAAAAAAAAAAAAAAAAAAAAAAAAAAAAAAAAAAAAAAsl4HAJ8pNgb///8DzMzMAMDA/wB/f38AAAAAAAAAAAAAAAAAAAAAAAAAAAAhAAAAGAAAABQAAAAGLAAAHw4AABw4AACJGAAAEAAAACYAAAAIAAAA//////////8="/>
              </a:ext>
            </a:extLst>
          </p:cNvSpPr>
          <p:nvPr/>
        </p:nvSpPr>
        <p:spPr>
          <a:xfrm rot="10800000">
            <a:off x="7156450" y="2295525"/>
            <a:ext cx="1964690" cy="1692910"/>
          </a:xfrm>
          <a:prstGeom prst="triangle">
            <a:avLst>
              <a:gd name="adj" fmla="val 50000"/>
            </a:avLst>
          </a:prstGeom>
          <a:solidFill>
            <a:schemeClr val="accent2">
              <a:alpha val="19000"/>
            </a:schemeClr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4" name="Равнобедренный треугольник 27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nyk2Df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nyk2DQ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fKTYG////AQAAAAAAAAAAAAAAAAAAAAAAAAAAAAAAAAAAAAAAAAAAsl4HAJ8pNgb///8DzMzMAMDA/wB/f38AAAAAAAAAAAAAAAAAAAAAAAAAAAAhAAAAGAAAABQAAADmIAAAvgYAAAEoAADdDAAAEAAAACYAAAAIAAAA//////////8="/>
              </a:ext>
            </a:extLst>
          </p:cNvSpPr>
          <p:nvPr/>
        </p:nvSpPr>
        <p:spPr>
          <a:xfrm rot="10800000">
            <a:off x="5347970" y="1096010"/>
            <a:ext cx="1155065" cy="99504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5" name="Овал 28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8H8JD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AAAAAAEAAABkAAAAAAAAABQAAABD4f//AAAAACYAAAAAAAAAvR4AAAAAAAAmAAAAZAAAABYAAABMAAAAAAAAAAAAAAAEAAAAAAAAAAEAAAD///8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DwfwkF////AQAAAAAAAAAAAAAAAAAAAAAAAAAAAAAAAAAAAAAAAAAAsl4HAAAAAAD///8DzMzMAMDA/wB/f38AAAAAAAAAAAAAAAAAAAAAAAAAAAAhAAAAGAAAABQAAAD3MwAAjv3//0dIAADeEQAAEAAAACYAAAAIAAAA//////////8="/>
              </a:ext>
            </a:extLst>
          </p:cNvSpPr>
          <p:nvPr/>
        </p:nvSpPr>
        <p:spPr>
          <a:xfrm>
            <a:off x="8447405" y="-397510"/>
            <a:ext cx="3302000" cy="3302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6" name="Овал 29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////CA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sl4HAP///wH///8DzMzMAMDA/wB/f38AAAAAAAAAAAAAAAAAAAAAAAAAAAAhAAAAGAAAABQAAAARPgAA3QsAAABHAADMFAAAEAAAACYAAAAIAAAA//////////8="/>
              </a:ext>
            </a:extLst>
          </p:cNvSpPr>
          <p:nvPr/>
        </p:nvSpPr>
        <p:spPr>
          <a:xfrm>
            <a:off x="10089515" y="1928495"/>
            <a:ext cx="1452245" cy="145224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7" name="Овал 30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CAAAA8H8JDP///wgAAAAAAAAAAJn+NHVUNjIBrYWReppsphsAAAAAZAAAAAEAAABAAAAAAAAAAAAAAAAAAAAAAAAAAAAAAAAAAAAAAAAAAAAAAAAAAAAAAAAAAAAAAAAAAAAAAAAAAAAAAAAAAAAAAAAAAAAAAAAAAAAAAAAAAAAAAAAAAAAAFAAAADwAAAAAAAAAAAAAALJeBwAUAAAAAQAAABQAAAAUAAAAFAAAAAEAAAAAAAAAZAAAAGQAAAAAAAAAZAAAAGQAAAAVAAAAYAAAAAEAAAAAAAAAFAAAAAAAAABId///MXv//wEAAABdNwAAAAAAAAAAAAABAAAAAAAAAAA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wfwkF////AQAAAAAAAAAAAAAAAAAAAAAAAAAAAAAAAAAAAAAAAAAAsl4HAAAAAAD///8DzMzMAMDA/wB/f38AAAAAAAAAAAAAAAAAAAAAAAAAAAAhAAAAGAAAABQAAABlJwAAUiEAAPwsAADpJgAAEAAAACYAAAAIAAAA//////////8="/>
              </a:ext>
            </a:extLst>
          </p:cNvSpPr>
          <p:nvPr/>
        </p:nvSpPr>
        <p:spPr>
          <a:xfrm>
            <a:off x="6403975" y="5416550"/>
            <a:ext cx="908685" cy="908685"/>
          </a:xfrm>
          <a:prstGeom prst="ellipse">
            <a:avLst/>
          </a:prstGeom>
          <a:blipFill>
            <a:blip r:embed="rId6"/>
            <a:srcRect/>
            <a:tile sx="100000" sy="100000" algn="tl"/>
          </a:blip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8" name="Равнобедренный треугольник 31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BAAAAAAAAALJeBwAUAAAAAQAAABQAAAAUAAAAFAAAAAEAAAAAAAAAZAAAAGQAAAAAAAAAZAAAAGQAAAAVAAAAYAAAAAEAAAAAAAAAFAAAAAAAAABId///MXv//wEAAABdNwAAAAAAAAAAAAABAAAAAAAAAA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wfwkF////AQAAAAAAAAAAAAAAAAAAAAAAAAAAAAAAAAAAAAAAAAAAsl4HAAAAAAD///8DzMzMAMDA/wB/f38AAAAAAAAAAAAAAAAAAAAAAAAAAAAhAAAAGAAAABQAAAAtKQAAzR4AADgzAACXKQAAEAAAACYAAAAIAAAA//////////8="/>
              </a:ext>
            </a:extLst>
          </p:cNvSpPr>
          <p:nvPr/>
        </p:nvSpPr>
        <p:spPr>
          <a:xfrm>
            <a:off x="6693535" y="5006975"/>
            <a:ext cx="1632585" cy="1753870"/>
          </a:xfrm>
          <a:prstGeom prst="triangle">
            <a:avLst>
              <a:gd name="adj" fmla="val 50000"/>
            </a:avLst>
          </a:prstGeom>
          <a:noFill/>
          <a:ln w="12700" cap="flat" cmpd="sng" algn="ctr">
            <a:solidFill>
              <a:srgbClr val="B25E07"/>
            </a:solidFill>
            <a:prstDash val="solid"/>
            <a:headEnd type="none"/>
            <a:tailEnd type="none"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9" name="Заголовок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A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AAAAAkUAAAAAQAAABQAAAAUAAAAFAAAAAEAAAAAAAAAZAAAAGQAAAAAAAAAZAAAAGQAAAAVAAAAYAAAAAEAAAAAAAAAFAAAAAAAAABId///MXv//wEAAABdNwAAAAAAAAAAAAABAAAAAAAAAAEAAABkAAAAAAAAABQAAAC53f//AAAAACYAAAAAAAAARyIAAAAAAAAmAAAAZAAAABYAAABMAAAAAQAAAAAAAAABAAAAAAAAAAEAAAAAAAAAAAAAAAAAAAA8AAAAZAAAAGQAAAAAAAAAy8vLAAAAAAAAAAAAPAAAAGQAAABkAAAAAAAAABcAAAAUAAAAAAAAAAAAAAD/fwAA/38AAAAAAAAJAAAABAAAAAAAAAAMAAAAEAAAAAAAAAAAAAAAAAAAAAAAAAAeAAAAaAAAAAAAAAAAAAAAAAAAAAAAAAAAAAAAECcAABAnAAAAAAAAAAAAAAAAAAAAAAAAAAAAAAAAAAAAAAAAAAAAAFAAAAAAAAAAwMD/AAAAAABkAAAAMgAAAAAAAABkAAAAAAAAAH9/fwAKAAAAHwAAAFQAAADwfwkF////AQAAAAAAAAAAAAAAAAAAAAAAAAAAAAAAAAAAAAAAAAAAAAAAAgAAAAAAAAAAy8vLAMDA/wB/f38AAAAAAAAAAAAAAAAAAAAAAAAAAAAhAAAAGAAAABQAAABp////rREAAOYwAAByFQAAEAAAACYAAAAIAAAAAQIAAAAAAAA="/>
              </a:ext>
            </a:extLst>
          </p:cNvSpPr>
          <p:nvPr>
            <p:ph type="title"/>
          </p:nvPr>
        </p:nvSpPr>
        <p:spPr>
          <a:xfrm rot="854546">
            <a:off x="-95885" y="2873375"/>
            <a:ext cx="8044815" cy="612775"/>
          </a:xfrm>
        </p:spPr>
        <p:txBody>
          <a:bodyPr/>
          <a:lstStyle/>
          <a:p>
            <a:pPr>
              <a:defRPr lang="ru-ru"/>
            </a:pPr>
            <a:r>
              <a:rPr lang="ru-ru" sz="3600" b="1">
                <a:solidFill>
                  <a:schemeClr val="bg2"/>
                </a:solidFill>
              </a:rPr>
              <a:t>Новые форматы продвижения инноваций в гражданском обществе</a:t>
            </a:r>
            <a:r>
              <a:t/>
            </a:r>
            <a:br/>
            <a:endParaRPr lang="ru-ru" sz="3600">
              <a:solidFill>
                <a:schemeClr val="bg2"/>
              </a:solidFill>
            </a:endParaRPr>
          </a:p>
        </p:txBody>
      </p:sp>
      <p:sp>
        <p:nvSpPr>
          <p:cNvPr id="30" name="TextBox 32"/>
          <p:cNvSpPr>
            <a:extLst>
              <a:ext uri="smNativeData">
                <pr:smNativeData xmlns="" xmlns:p14="http://schemas.microsoft.com/office/powerpoint/2010/main" xmlns:pr="smNativeData" val="SMDATA_13_2wL9WxMAAAAlAAAAZAAAAE0AAAAAkAAAAEgAAACQAAAASAAAAAAAAAAA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JSUlJQMAAAAEAAAAAAAAAAAAAAAAAAAAAAAAAAeAAAAaAAAAAAAAAAAAAAAAAAAAAAAAAAAAAAAECcAABAnAAAAAAAAAAAAAAAAAAAAAAAAAAAAAAAAAAAAAAAAAAAAABQAAAAAAAAAwMD/AAAAAABkAAAAMgAAAAAAAABkAAAAAAAAAH9/fwAKAAAAHwAAAFQAAADwfwkF////AQAAAAAAAAAAAAAAAAAAAAAAAAAAAAAAAAAAAAAAAAAAAAAAAH9/fwD///8DzMzMAMDA/wB/f38AAAAAAAAAAAAAAAAAAAAAAAAAAAAhAAAAGAAAABQAAAD7AgAAqyUAAMUnAABDKQAAECAAACYAAAAIAAAA//////////8="/>
              </a:ext>
            </a:extLst>
          </p:cNvSpPr>
          <p:nvPr/>
        </p:nvSpPr>
        <p:spPr>
          <a:xfrm>
            <a:off x="484505" y="6123305"/>
            <a:ext cx="5980430" cy="584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/>
          <a:lstStyle/>
          <a:p>
            <a:pPr>
              <a:defRPr lang="ru-ru"/>
            </a:pPr>
            <a:r>
              <a:rPr lang="ru-ru" sz="3200">
                <a:solidFill>
                  <a:srgbClr val="48365A"/>
                </a:solidFill>
                <a:latin typeface="Helvetica Neue Light" charset="0"/>
                <a:ea typeface="Arial" pitchFamily="1" charset="0"/>
                <a:cs typeface="Helvetica Neue Light" charset="0"/>
              </a:rPr>
              <a:t>Кайша Атаханова, АРГО</a:t>
            </a:r>
            <a:endParaRPr lang="en-us" sz="3600">
              <a:solidFill>
                <a:srgbClr val="48365A"/>
              </a:solidFill>
              <a:latin typeface="Helvetica Neue Light" charset="0"/>
              <a:ea typeface="Arial" pitchFamily="1" charset="0"/>
              <a:cs typeface="Helvetica Neue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extLst mod="1">
          <p:ext uri="smNativeData">
            <pr:smNativeData xmlns="" xmlns:pr="smNativeData" val="2wL9WwAAAADQBwAAAAAAAAAAAAAAAAAA9AEAAAAAAAABAAAAAAAAAAAAAAAAAAAAAAAAAAAAAAAAAAAA"/>
          </p:ext>
        </p:extLst>
      </p:transition>
    </mc:Choice>
    <mc:Fallback>
      <p:transition spd="slow">
        <p:extLst mod="1">
          <p:ext uri="smNativeData">
            <pr:smNativeData xmlns="" xmlns:pr="smNativeData" xmlns:p14="http://schemas.microsoft.com/office/powerpoint/2010/main" val="2wL9WwAAAADQBwAAAAAAAAAAAAAAAAAA9AE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 4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8H8JDP///whR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8H8JDAEAAABkAAAAAAAAABQAAABD4f//AAAAACYAAAAAAAAAvR4AAAAAAAAmAAAAZAAAABYAAABMAAAAAAAAAAAAAAAEAAAAAAAAAAEAAAD///8KAAAAACgAAAAoAAAAZAAAAGQAAAAAAAAAzMzMAAAAAABQAAAAUAAAAGQAAABkAAAAAAAAABcAAAAUAAAAAAAAAAAAAAD/fwAA/38AAAAAAAAJAAAABAAAAAAADkkMAAAAEAAAAAAAAAAAAAAAAAAAAAAAAAAeAAAAaAAAAAAAAAAAAAAAAAAAAAAAAAAAAAAAECcAABAnAAAAAAAAAAAAAAAAAAAAAAAAAAAAAAAAAAAAAAAAAAAAABQAAAAAAAAAwMD/AAAAAABkAAAAMgAAAAAAAABkAAAAAAAAAH9/fwAKAAAAHwAAAFQAAADwfwkF////AQAAAAAAAAAAAAAAAAAAAAAAAAAAAAAAAAAAAAAAAAAAsl4HAPB/CQX///8DzMzMAMDA/wB/f38AAAAAAAAAAAAAAAAAAAAAAAAAAAAhAAAAGAAAABQAAABjFwAAXxEAAAcsAAApJQAAEAAAACYAAAAIAAAA//////////8="/>
              </a:ext>
            </a:extLst>
          </p:cNvSpPr>
          <p:nvPr/>
        </p:nvSpPr>
        <p:spPr>
          <a:xfrm rot="10800000">
            <a:off x="3801745" y="2823845"/>
            <a:ext cx="3355340" cy="3216910"/>
          </a:xfrm>
          <a:prstGeom prst="triangle">
            <a:avLst>
              <a:gd name="adj" fmla="val 50000"/>
            </a:avLst>
          </a:prstGeom>
          <a:solidFill>
            <a:schemeClr val="accent1">
              <a:alpha val="19000"/>
            </a:schemeClr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3" name="Равнобедренный треугольник 5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ToVCAP///whR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AAAAAAEAAABkAAAAAAAAABQAAABD4f//AAAAACYAAAAAAAAAvR4AAAAAAAAmAAAAZAAAABYAAABMAAAAAAAAAAAAAAAEAAAAAAAAAAEAAAD///8KAAAAACgAAAAoAAAAZAAAAGQAAAAAAAAAzMzMAAAAAABQAAAAUAAAAGQAAABkAAAAAAAAABcAAAAUAAAAAAAAAAAAAAD/fwAA/38AAAAAAAAJAAAABAAAAEwAaQAMAAAAEAAAAAAAAAAAAAAAAAAAAAAAAAAeAAAAaAAAAAAAAAAAAAAAAAAAAAAAAAAAAAAAECcAABAnAAAAAAAAAAAAAAAAAAAAAAAAAAAAAAAAAAAAAAAAAAAAABQAAAAAAAAAwMD/AAAAAABkAAAAMgAAAAAAAABkAAAAAAAAAH9/fwAKAAAAHwAAAFQAAABOhUIA////AQAAAAAAAAAAAAAAAAAAAAAAAAAAAAAAAAAAAAAAAAAAsl4HAAAAAAD///8DzMzMAMDA/wB/f38AAAAAAAAAAAAAAAAAAAAAAAAAAAAhAAAAGAAAABQAAAA8IgAAcAwAAMQwAABgGgAAEAAAACYAAAAIAAAA//////////8="/>
              </a:ext>
            </a:extLst>
          </p:cNvSpPr>
          <p:nvPr/>
        </p:nvSpPr>
        <p:spPr>
          <a:xfrm>
            <a:off x="5565140" y="2021840"/>
            <a:ext cx="2362200" cy="2265680"/>
          </a:xfrm>
          <a:prstGeom prst="triangle">
            <a:avLst>
              <a:gd name="adj" fmla="val 50000"/>
            </a:avLst>
          </a:prstGeom>
          <a:solidFill>
            <a:srgbClr val="4E8542">
              <a:alpha val="19000"/>
            </a:srgbClr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4" name="Равнобедренный треугольник 6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wZhZA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AAAAAAEAAABkAAAAAAAAABQAAABD4f//AAAAACYAAAAAAAAAvR4AAAAAAAAmAAAAZAAAABYAAABMAAAAAAAAAAAAAAAEAAAAAAAAAAEAAAD///8KAAAAACgAAAAoAAAAZAAAAGQAAAAAAAAAzMzMAAAAAABQAAAAUAAAAGQAAABkAAAAAAAAABcAAAAUAAAAAAAAAAAAAAD/fwAA/38AAAAAAAAJAAAABAAAAAAEAAAMAAAAEAAAAAAAAAAAAAAAAAAAAAAAAAAeAAAAaAAAAAAAAAAAAAAAAAAAAAAAAAAAAAAAECcAABAnAAAAAAAAAAAAAAAAAAAAAAAAAAAAAAAAAAAAAAAAAAAAABQAAAAAAAAAwMD/AAAAAABkAAAAMgAAAAAAAABkAAAAAAAAAH9/fwAKAAAAHwAAAFQAAADBmFkA////AQAAAAAAAAAAAAAAAAAAAAAAAAAAAAAAAAAAAAAAAAAAsl4HAAAAAAD///8DzMzMAMDA/wB/f38AAAAAAAAAAAAAAAAAAAAAAAAAAAAhAAAAGAAAABQAAABQLAAAe////9g6AABrDQAAEAAAACYAAAAIAAAA//////////8="/>
              </a:ext>
            </a:extLst>
          </p:cNvSpPr>
          <p:nvPr/>
        </p:nvSpPr>
        <p:spPr>
          <a:xfrm>
            <a:off x="7203440" y="-84455"/>
            <a:ext cx="2362200" cy="2265680"/>
          </a:xfrm>
          <a:prstGeom prst="triangle">
            <a:avLst>
              <a:gd name="adj" fmla="val 50000"/>
            </a:avLst>
          </a:prstGeom>
          <a:solidFill>
            <a:srgbClr val="C19859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5" name="Равнобедренный треугольник 7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ToVCA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AAAAAAEAAABkAAAAAAAAABQAAABD4f//AAAAACYAAAAAAAAAvR4AAAAAAAAmAAAAZAAAABYAAABMAAAAAAAAAAAAAAAEAAAAAAAAAAEAAAD///8KAAAAACgAAAAoAAAAZAAAAGQAAAAAAAAAzMzMAAAAAABQAAAAUAAAAGQAAABkAAAAAAAAABcAAAAUAAAAAAAAAAAAAAD/fwAA/38AAAAAAAAJAAAABAAAADkAAAAMAAAAEAAAAAAAAAAAAAAAAAAAAAAAAAAeAAAAaAAAAAAAAAAAAAAAAAAAAAAAAAAAAAAAECcAABAnAAAAAAAAAAAAAAAAAAAAAAAAAAAAAAAAAAAAAAAAAAAAABQAAAAAAAAAwMD/AAAAAABkAAAAMgAAAAAAAABkAAAAAAAAAH9/fwAKAAAAHwAAAFQAAABOhUIA////AQAAAAAAAAAAAAAAAAAAAAAAAAAAAAAAAAAAAAAAAAAAsl4HAAAAAAD///8DzMzMAMDA/wB/f38AAAAAAAAAAAAAAAAAAAAAAAAAAAAhAAAAGAAAABQAAADGNAAAGBYAAE9DAAAHJAAAEAAAACYAAAAIAAAA//////////8="/>
              </a:ext>
            </a:extLst>
          </p:cNvSpPr>
          <p:nvPr/>
        </p:nvSpPr>
        <p:spPr>
          <a:xfrm>
            <a:off x="8578850" y="3591560"/>
            <a:ext cx="2362835" cy="2265045"/>
          </a:xfrm>
          <a:prstGeom prst="triangle">
            <a:avLst>
              <a:gd name="adj" fmla="val 50000"/>
            </a:avLst>
          </a:prstGeom>
          <a:solidFill>
            <a:srgbClr val="4E8542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6" name="Равнобедренный треугольник 8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CAAAA8H8JDP///wgAAAAAAAAAAM9KeBEXG5u6dLs4V0wkTz0B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AAAAAAAAAABkAAAAAAAAABQAAABD4f//AAAAACYAAAAAAAAAvR4AAAAAAAAmAAAAZAAAABYAAABMAAAAAAAAAAAAAAAEAAAAAAAAAAEAAAD///8KAAAAACgAAAAoAAAAZAAAAGQAAAAAAAAAzMzMAAAAAABQAAAAUAAAAGQAAABkAAAAAAAAABcAAAAUAAAAAAAAAAAAAAD/fwAA/38AAAAAAAAJAAAABAAAAAAAAAAMAAAAEAAAAAAAAAAAAAAAAAAAAAAAAAAeAAAAaAAAAAEAAAAAAAAAAAAAAAAAAAAAAAAAECcAABAnAAAAAAAAAAAAAAAAAAAAAAAAAAAAAAAAAAAAAAAAAAAAABQAAAAAAAAAwMD/AAAAAABkAAAAMgAAAAAAAABkAAAAAAAAAH9/fwAKAAAAHwAAAFQAAADwfwkF////AQAAAAAAAAAAAAAAAAAAAAAAAAAAAAAAAAAAAAAAAAAAsl4HAAAAAAD///8DzMzMAMDA/wB/f38AAAAAAAAAAAAAAAAAAAAAAAAAAAAhAAAAGAAAABQAAAAMOgAARxIAAJRIAAA3IAAAEAAAACYAAAAIAAAA//////////8="/>
              </a:ext>
            </a:extLst>
          </p:cNvSpPr>
          <p:nvPr/>
        </p:nvSpPr>
        <p:spPr>
          <a:xfrm>
            <a:off x="9436100" y="2971165"/>
            <a:ext cx="2362200" cy="2265680"/>
          </a:xfrm>
          <a:prstGeom prst="triangle">
            <a:avLst>
              <a:gd name="adj" fmla="val 50000"/>
            </a:avLst>
          </a:prstGeom>
          <a:blipFill rotWithShape="1">
            <a:blip r:embed="rId3"/>
            <a:srcRect/>
            <a:stretch/>
          </a:blip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7" name="Равнобедренный треугольник 9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AAAAAkUAAAAAQAAABQAAAAUAAAAFAAAAAEAAAAAAAAAZAAAAGQAAAAAAAAAZAAAAGQAAAAVAAAAYAAAAAEAAAAAAAAAFAAAAAAAAAAAAAAASfT//wEAAABdNwAAAAAAAAAAAAABAAAAAAAACQ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wfwkF////AQAAAAAAAAAAAAAAAAAAAAAAAAAAAAAAAAAAAAAAAAAAAAAAAgAAAAL///8DzMzMAMDA/wB/f38AAAAAAAAAAAAAAAAAAAAAAAAAAAAhAAAAGAAAABQAAABFCgAAmw4AAK8iAABIJAAAEAAAACYAAAAIAAAA//////////8="/>
              </a:ext>
            </a:extLst>
          </p:cNvSpPr>
          <p:nvPr/>
        </p:nvSpPr>
        <p:spPr>
          <a:xfrm rot="10800000">
            <a:off x="1669415" y="2374265"/>
            <a:ext cx="3968750" cy="3523615"/>
          </a:xfrm>
          <a:prstGeom prst="triangle">
            <a:avLst>
              <a:gd name="adj" fmla="val 50000"/>
            </a:avLst>
          </a:prstGeom>
          <a:noFill/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8" name="Равнобедренный треугольник 18"/>
          <p:cNvSpPr>
            <a:extLst>
              <a:ext uri="smNativeData">
                <pr:smNativeData xmlns="" xmlns:p14="http://schemas.microsoft.com/office/powerpoint/2010/main" xmlns:pr="smNativeData" val="SMDATA_13_2wL9WxMAAAAlAAAACwAAAA0AAAAAAAAAAAAAAAAAAAAAAAAAAAAAAAABAAAAAAAAAAEAAABQAAAAAAAAAAAA4D8AAAAAAADgPwAAAAAAAOA/AAAAAAAA4D8AAAAAAADgPwAAAAAAAOA/AAAAAAAA4D8AAAAAAADgPwAAAAAAAOA/AAAAAAAA4D8CAAAAjAAAAAEAAAACAAAA8H8JDP///wgAAAAAAAAAADHbxzikADM9kYZLbFlaIXo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AAAAAAAAAABkAAAAAAAAABQAAABD4f//AAAAACYAAAAAAAAAvR4AAAAAAAAmAAAAZAAAABYAAABMAAAAAAAAAAAAAAAEAAAAAAAAAAEAAAD///8KAAAAACgAAAAoAAAAZAAAAGQAAAAAAAAAzMzMAAAAAABQAAAAUAAAAGQAAABkAAAAAAAAABcAAAAUAAAAAAAAAAAAAAD/fwAA/38AAAAAAAAJAAAABAAAANIzAAAMAAAAEAAAAAAAAAAAAAAAAAAAAAAAAAAeAAAAaAAAAAEAAAAAAAAAAAAAAAAAAAAAAAAAECcAABAnAAAAAAAAAAAAAAAAAAAAAAAAAAAAAAAAAAAAAAAAAAAAABQAAAAAAAAAwMD/AAAAAABkAAAAMgAAAAAAAABkAAAAAAAAAH9/fwAKAAAAHwAAAFQAAADwfwkF////AQAAAAAAAAAAAAAAAAAAAAAAAAAAAAAAAAAAAAAAAAAAsl4HAAAAAAD///8DzMzMAMDA/wB/f38AAAAAAAAAAAAAAAAAAAAAAAAAAAAhAAAAGAAAABQAAABpKwAAsQAAAKY9AABGGAAAEAAAACYAAAAIAAAA//////////8="/>
              </a:ext>
            </a:extLst>
          </p:cNvSpPr>
          <p:nvPr/>
        </p:nvSpPr>
        <p:spPr>
          <a:xfrm>
            <a:off x="7056755" y="112395"/>
            <a:ext cx="2964815" cy="3833495"/>
          </a:xfrm>
          <a:custGeom>
            <a:avLst/>
            <a:gdLst/>
            <a:ahLst/>
            <a:cxnLst/>
            <a:rect l="0" t="0" r="2964815" b="3833495"/>
            <a:pathLst>
              <a:path w="2964815" h="3833495">
                <a:moveTo>
                  <a:pt x="0" y="3828531"/>
                </a:moveTo>
                <a:lnTo>
                  <a:pt x="2220546" y="0"/>
                </a:lnTo>
                <a:lnTo>
                  <a:pt x="2964815" y="1273761"/>
                </a:lnTo>
                <a:lnTo>
                  <a:pt x="2437368" y="2527682"/>
                </a:lnTo>
                <a:lnTo>
                  <a:pt x="1842310" y="3833495"/>
                </a:lnTo>
                <a:lnTo>
                  <a:pt x="0" y="3833495"/>
                </a:lnTo>
                <a:close/>
              </a:path>
            </a:pathLst>
          </a:custGeom>
          <a:blipFill rotWithShape="1">
            <a:blip r:embed="rId4"/>
            <a:srcRect/>
            <a:tile sx="100000" sy="100000" algn="tl"/>
          </a:blipFill>
          <a:ln>
            <a:noFill/>
          </a:ln>
          <a:effectLst/>
          <a:sp3d prstMaterial="legacyMatte"/>
        </p:spPr>
        <p:txBody>
          <a:bodyPr vert="horz" wrap="square" lIns="0" tIns="0" rIns="0" bIns="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9" name="Равнобедренный треугольник 11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ToVCAP///whL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AAAAAAEAAABkAAAAAAAAABQAAABD4f//AAAAACYAAAAAAAAAvR4AAAAAAAAmAAAAZAAAABYAAABMAAAAAAAAAAAAAAAEAAAAAAAAAAEAAAD///8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BOhUIA////AQAAAAAAAAAAAAAAAAAAAAAAAAAAAAAAAAAAAAAAAAAAsl4HAAAAAAD///8DzMzMAMDA/wB/f38AAAAAAAAAAAAAAAAAAAAAAAAAAAAhAAAAGAAAABQAAAAfBQAAqBkAAOMSAACHJQAAEAAAACYAAAAIAAAA//////////8="/>
              </a:ext>
            </a:extLst>
          </p:cNvSpPr>
          <p:nvPr/>
        </p:nvSpPr>
        <p:spPr>
          <a:xfrm>
            <a:off x="832485" y="4170680"/>
            <a:ext cx="2237740" cy="1929765"/>
          </a:xfrm>
          <a:prstGeom prst="triangle">
            <a:avLst>
              <a:gd name="adj" fmla="val 50000"/>
            </a:avLst>
          </a:prstGeom>
          <a:solidFill>
            <a:srgbClr val="4E8542">
              <a:alpha val="25000"/>
            </a:srgbClr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0" name="Овал 12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G1h8A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AAAAAAEAAABkAAAAAAAAABQAAABD4f//AAAAACYAAAAAAAAAvR4AAAAAAAAmAAAAZAAAABYAAABMAAAAAAAAAAAAAAAEAAAAAAAAAAEAAAD///8KAAAAACgAAAAoAAAAZAAAAGQAAAAAAAAAzMzMAAAAAABQAAAAUAAAAGQAAABkAAAAAAAAABcAAAAUAAAAAAAAAAAAAAD/fwAA/38AAAAAAAAJAAAABAAAADj8+gQMAAAAEAAAAAAAAAAAAAAAAAAAAAAAAAAeAAAAaAAAAAAAAAAAAAAAAAAAAAAAAAAAAAAAECcAABAnAAAAAAAAAAAAAAAAAAAAAAAAAAAAAAAAAAAAAAAAAAAAABQAAAAAAAAAwMD/AAAAAABkAAAAMgAAAAAAAABkAAAAAAAAAH9/fwAKAAAAHwAAAFQAAAAbWHwA////AQAAAAAAAAAAAAAAAAAAAAAAAAAAAAAAAAAAAAAAAAAAsl4HAAAAAAD///8DzMzMAMDA/wB/f38AAAAAAAAAAAAAAAAAAAAAAAAAAAAhAAAAGAAAABQAAADXCQAAUggAACsOAACnDAAAEAAAACYAAAAIAAAA//////////8="/>
              </a:ext>
            </a:extLst>
          </p:cNvSpPr>
          <p:nvPr/>
        </p:nvSpPr>
        <p:spPr>
          <a:xfrm>
            <a:off x="1599565" y="1352550"/>
            <a:ext cx="703580" cy="704215"/>
          </a:xfrm>
          <a:prstGeom prst="ellipse">
            <a:avLst/>
          </a:prstGeom>
          <a:solidFill>
            <a:srgbClr val="1B587C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1" name="Овал 13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////CA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sl4HAP///wH///8DzMzMAMDA/wB/f38AAAAAAAAAAAAAAAAAAAAAAAAAAAAhAAAAGAAAABQAAADhCgAAXAkAAC4NAACpCwAAEAAAACYAAAAIAAAA//////////8="/>
              </a:ext>
            </a:extLst>
          </p:cNvSpPr>
          <p:nvPr/>
        </p:nvSpPr>
        <p:spPr>
          <a:xfrm>
            <a:off x="1768475" y="1521460"/>
            <a:ext cx="374015" cy="37401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2" name="Овал 14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nyk2Df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nyk2DQ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fKTYG////AQAAAAAAAAAAAAAAAAAAAAAAAAAAAAAAAAAAAAAAAAAAsl4HAJ8pNgb///8DzMzMAMDA/wB/f38AAAAAAAAAAAAAAAAAAAAAAAAAAAAhAAAAGAAAABQAAAAjCAAAjgUAABMJAAB+BgAAEAAAACYAAAAIAAAA//////////8="/>
              </a:ext>
            </a:extLst>
          </p:cNvSpPr>
          <p:nvPr/>
        </p:nvSpPr>
        <p:spPr>
          <a:xfrm>
            <a:off x="1322705" y="90297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3" name="Равнобедренный треугольник 15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CAAAA8H8JDP///wgAAAAAAAAAAGytWXD9MNzYI3skLDwGvD4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AAAAAAAAAABkAAAAAAAAABQAAABD4f//AAAAACYAAAAAAAAAvR4AAAAAAAAmAAAAZAAAABYAAABMAAAAAAAAAAAAAAAEAAAAAAAAAAEAAAD///8KAAAAACgAAAAoAAAAZAAAAGQAAAAAAAAAzMzMAAAAAABQAAAAUAAAAGQAAABkAAAAAAAAABcAAAAUAAAAAAAAAAAAAAD/fwAA/38AAAAAAAAJAAAABAAAAAAAAAAMAAAAEAAAAAAAAAAAAAAAAAAAAAAAAAAeAAAAaAAAAAEAAAAAAAAAAAAAAAAAAAAAAAAAECcAABAnAAAAAAAAAAAAAAAAAAAAAAAAAAAAAAAAAAAAAAAAAAAAABQAAAAAAAAAwMD/AAAAAABkAAAAMgAAAAAAAABkAAAAAAAAAH9/fwAKAAAAHwAAAFQAAADwfwkF////AQAAAAAAAAAAAAAAAAAAAAAAAAAAAAAAAAAAAAAAAAAAsl4HAAAAAAD///8DzMzMAMDA/wB/f38AAAAAAAAAAAAAAAAAAAAAAAAAAAAhAAAAGAAAABQAAAAC+///BRgAAOgLAACWJgAAEAAAACYAAAAIAAAA//////////8="/>
              </a:ext>
            </a:extLst>
          </p:cNvSpPr>
          <p:nvPr/>
        </p:nvSpPr>
        <p:spPr>
          <a:xfrm>
            <a:off x="-811530" y="3904615"/>
            <a:ext cx="2747010" cy="2367915"/>
          </a:xfrm>
          <a:prstGeom prst="triangle">
            <a:avLst>
              <a:gd name="adj" fmla="val 50000"/>
            </a:avLst>
          </a:prstGeom>
          <a:blipFill rotWithShape="1">
            <a:blip r:embed="rId5"/>
            <a:srcRect/>
            <a:tile sx="100000" sy="100000" algn="tl"/>
          </a:blip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4" name="Прямоугольник 14"/>
          <p:cNvSpPr>
            <a:extLst>
              <a:ext uri="smNativeData">
                <pr:smNativeData xmlns="" xmlns:p14="http://schemas.microsoft.com/office/powerpoint/2010/main" xmlns:pr="smNativeData" val="SMDATA_13_2wL9WxMAAAAlAAAACwAAAA0AAAAAAAAAAAAAAAAAAAAAAAAAAAAAAAABAAAAAAAAAAEAAABQAAAAAAAAAAAA4D8AAAAAAADgPwAAAAAAAOA/AAAAAAAA4D8AAAAAAADgPwAAAAAAAOA/AAAAAAAA4D8AAAAAAADgPwAAAAAAAOA/AAAAAAAA4D8CAAAAjAAAAAEAAAAAAAAA////Cv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////CgEAAABkAAAAAAAAABQAAABD4f//AAAAACYAAAAAAAAAvR4AAAAAAAAmAAAAZAAAABYAAABMAAAAAAAAAAAAAAAEAAAAAAAAAAEAAAD///8KAAAAACgAAAAoAAAAZAAAAGQAAAAAAAAAzMzMAAAAAABQAAAAUAAAAGQAAABkAAAAAAAAABcAAAAUAAAAAAAAAAAAAAD/fwAA/38AAAAAAAAJAAAABAAAAGYFAAAMAAAAEAAAAAAAAAAAAAAAAAAAAAAAAAAeAAAAaAAAAAAAAAAAAAAAAAAAAAAAAAAAAAAAECcAABAnAAAAAAAAAAAAAAAAAAAAAAAAAAAAAAAAAAAAAAAAAAAAABQAAAAAAAAAwMD/AAAAAABkAAAAMgAAAAAAAABkAAAAAAAAAH9/fwAKAAAAHwAAAFQAAAD///8D////AQAAAAAAAAAAAAAAAAAAAAAAAAAAAAAAAAAAAAAAAAAAsl4HAP///wP///8DzMzMAMDA/wB/f38AAAAAAAAAAAAAAAAAAAAAAAAAAAAhAAAAGAAAABQAAAAa+v//VAMAAFM1AACQKAAAEAAAACYAAAAIAAAA//////////8="/>
              </a:ext>
            </a:extLst>
          </p:cNvSpPr>
          <p:nvPr/>
        </p:nvSpPr>
        <p:spPr>
          <a:xfrm>
            <a:off x="-958850" y="541020"/>
            <a:ext cx="9627235" cy="6052820"/>
          </a:xfrm>
          <a:custGeom>
            <a:avLst/>
            <a:gdLst/>
            <a:ahLst/>
            <a:cxnLst/>
            <a:rect l="0" t="0" r="9627235" b="6052820"/>
            <a:pathLst>
              <a:path w="9627235" h="6052820">
                <a:moveTo>
                  <a:pt x="0" y="0"/>
                </a:moveTo>
                <a:lnTo>
                  <a:pt x="8478204" y="0"/>
                </a:lnTo>
                <a:lnTo>
                  <a:pt x="9627235" y="6052820"/>
                </a:lnTo>
                <a:lnTo>
                  <a:pt x="0" y="5927908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sp3d prstMaterial="legacyMatte"/>
        </p:spPr>
        <p:txBody>
          <a:bodyPr vert="horz" wrap="square" lIns="0" tIns="0" rIns="0" bIns="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5" name="Овал 17"/>
          <p:cNvSpPr>
            <a:extLst>
              <a:ext uri="smNativeData">
                <pr:smNativeData xmlns="" xmlns:p14="http://schemas.microsoft.com/office/powerpoint/2010/main" xmlns:pr="smNativeData" val="SMDATA_13_2wL9WxMAAAAlAAAAZgAAAC0AAAAAkAAAAEgAAACQAAAASAAAAAAAAAABAAAAAAAAAAEAAABQAAAAAAAAAAAA8D8AAAAAAADwPwAAAAAAAOA/AAAAAAAA4D8AAAAAAADgPwAAAAAAAOA/AAAAAAAA4D8AAAAAAADgPwAAAAAAAOA/AAAAAAAA4D8CAAAAjAAAAAEAAAAAAAAA8H8JD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AAAAAAEAAABkAAAAAAAAABQAAABD4f//AAAAACYAAAAAAAAAvR4AAAAAAAAmAAAAZAAAABYAAABMAAAAAAAAAAAAAAAEAAAAAAAAAAEAAAD///8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DwfwkF////AQAAAAAAAAAAAAAAAAAAAAAAAAAAAAAAAAAAAAAAAAAAsl4HAAAAAAD///8DzMzMAMDA/wB/f38AAAAAAAAAAAAAAAAAAAAAAAAAAAAhAAAAGAAAABQAAACOPgAAJRQAAM5AAABlFgAAEAAAACYAAAAIAAAA//////////8="/>
              </a:ext>
            </a:extLst>
          </p:cNvSpPr>
          <p:nvPr/>
        </p:nvSpPr>
        <p:spPr>
          <a:xfrm>
            <a:off x="10168890" y="3274695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6" name="Овал 18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AAAACf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AAAACQ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C////AQAAAAAAAAAAAAAAAAAAAAAAAAAAAAAAAAAAAAAAAAAAsl4HAAAAAAL///8DzMzMAMDA/wB/f38AAAAAAAAAAAAAAAAAAAAAAAAAAAAhAAAAGAAAABQAAAB2SgAA6RoAAClMAACdHAAAEAAAACYAAAAIAAAA//////////8="/>
              </a:ext>
            </a:extLst>
          </p:cNvSpPr>
          <p:nvPr/>
        </p:nvSpPr>
        <p:spPr>
          <a:xfrm>
            <a:off x="12104370" y="4374515"/>
            <a:ext cx="276225" cy="27686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7" name="Овал 19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////CA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sl4HAP///wH///8DzMzMAMDA/wB/f38AAAAAAAAAAAAAAAAAAAAAAAAAAAAhAAAAGAAAABQAAACmCgAA1h4AAPgOAAAoIwAAEAAAACYAAAAIAAAA//////////8="/>
              </a:ext>
            </a:extLst>
          </p:cNvSpPr>
          <p:nvPr/>
        </p:nvSpPr>
        <p:spPr>
          <a:xfrm>
            <a:off x="1731010" y="5012690"/>
            <a:ext cx="702310" cy="70231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8" name="Овал 20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nyk2Df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nyk2DQ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fKTYG////AQAAAAAAAAAAAAAAAAAAAAAAAAAAAAAAAAAAAAAAAAAAsl4HAJ8pNgb///8DzMzMAMDA/wB/f38AAAAAAAAAAAAAAAAAAAAAAAAAAAAhAAAAGAAAABQAAADUMwAAKRMAAFI8AACnGwAAEAAAACYAAAAIAAAA//////////8="/>
              </a:ext>
            </a:extLst>
          </p:cNvSpPr>
          <p:nvPr/>
        </p:nvSpPr>
        <p:spPr>
          <a:xfrm>
            <a:off x="8425180" y="3114675"/>
            <a:ext cx="1380490" cy="138049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9" name="Овал 21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ToVCA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AAAAAA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OhUIA////AQAAAAAAAAAAAAAAAAAAAAAAAAAAAAAAAAAAAAAAAAAAsl4HAAAAAAD///8DzMzMAMDA/wB/f38AAAAAAAAAAAAAAAAAAAAAAAAAAAAhAAAAGAAAABQAAAA4NAAAAyYAAIhIAABTOgAAEAAAACYAAAAIAAAA//////////8="/>
              </a:ext>
            </a:extLst>
          </p:cNvSpPr>
          <p:nvPr/>
        </p:nvSpPr>
        <p:spPr>
          <a:xfrm>
            <a:off x="8488680" y="6179185"/>
            <a:ext cx="3302000" cy="3302000"/>
          </a:xfrm>
          <a:prstGeom prst="ellipse">
            <a:avLst/>
          </a:prstGeom>
          <a:solidFill>
            <a:srgbClr val="4E8542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0" name="Равнобедренный треугольник 22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wZhZA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AAAAAAEAAABkAAAAAAAAABQAAABD4f//AAAAACYAAAAAAAAAvR4AAAAAAAAmAAAAZAAAABYAAABMAAAAAAAAAAAAAAAEAAAAAAAAAAEAAAD///8KAAAAACgAAAAoAAAAZAAAAGQAAAAAAAAAzMzMAAAAAABQAAAAUAAAAGQAAABkAAAAAAAAABcAAAAUAAAAAAAAAAAAAAD/fwAA/38AAAAAAAAJAAAABAAAAFs0fZUMAAAAEAAAAAAAAAAAAAAAAAAAAAAAAAAeAAAAaAAAAAAAAAAAAAAAAAAAAAAAAAAAAAAAECcAABAnAAAAAAAAAAAAAAAAAAAAAAAAAAAAAAAAAAAAAAAAAAAAABQAAAAAAAAAwMD/AAAAAABkAAAAMgAAAAAAAABkAAAAAAAAAH9/fwAKAAAAHwAAAFQAAADBmFkA////AQAAAAAAAAAAAAAAAAAAAAAAAAAAAAAAAAAAAAAAAAAAsl4HAAAAAAD///8DzMzMAMDA/wB/f38AAAAAAAAAAAAAAAAAAAAAAAAAAAAhAAAAGAAAABQAAABJTQAAgiYAAONQAACdKQAAEAAAACYAAAAIAAAA//////////8="/>
              </a:ext>
            </a:extLst>
          </p:cNvSpPr>
          <p:nvPr/>
        </p:nvSpPr>
        <p:spPr>
          <a:xfrm>
            <a:off x="12563475" y="6259830"/>
            <a:ext cx="585470" cy="504825"/>
          </a:xfrm>
          <a:prstGeom prst="triangle">
            <a:avLst>
              <a:gd name="adj" fmla="val 50000"/>
            </a:avLst>
          </a:prstGeom>
          <a:solidFill>
            <a:srgbClr val="C19859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1" name="Равнобедренный треугольник 23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E6FQgAUAAAAAQAAABQAAAAUAAAAFAAAAAEAAAAAAAAAZAAAAGQAAAAAAAAAZAAAAGQAAAAVAAAAYAAAAAEAAAAAAAAAFAAAAAAAAAAAAAAASfT//wEAAABdNwAAAAAAAAAAAAABAAAAAAAAAAEAAABkAAAAAAAAABQAAABD4f//AAAAACYAAAAAAAAAvR4AAAAAAAAmAAAAZAAAABYAAABMAAAAAAAAAAAAAAAEAAAAAAAAAAEAAAD///8KAAAAACgAAAAoAAAAZAAAAGQAAAAAAAAAzMzMAAAAAABQAAAAUAAAAGQAAABkAAAAAAAAABcAAAAUAAAAAAAAAAAAAAD/fwAA/38AAAAAAAAJAAAABAAAAIJoVgsMAAAAEAAAAAAAAAAAAAAAAAAAAAAAAAAeAAAAaAAAAAAAAAAAAAAAAAAAAAAAAAAAAAAAECcAABAnAAAAAAAAAAAAAAAAAAAAAAAAAAAAAAAAAAAAAAAAAAAAABQAAAAAAAAAwMD/AAAAAABkAAAAMgAAAAAAAABkAAAAAAAAAH9/fwAKAAAAHwAAAFQAAADwfwkF////AQAAAAAAAAAAAAAAAAAAAAAAAAAAAAAAAAAAAAAAAAAAToVCAAAAAAD///8DzMzMAMDA/wB/f38AAAAAAAAAAAAAAAAAAAAAAAAAAAAhAAAAGAAAABQAAACBOQAAAgsAAAdCAABcEgAAEAAAACYAAAAIAAAA//////////8="/>
              </a:ext>
            </a:extLst>
          </p:cNvSpPr>
          <p:nvPr/>
        </p:nvSpPr>
        <p:spPr>
          <a:xfrm>
            <a:off x="9347835" y="1789430"/>
            <a:ext cx="1385570" cy="1195070"/>
          </a:xfrm>
          <a:prstGeom prst="triangle">
            <a:avLst>
              <a:gd name="adj" fmla="val 50000"/>
            </a:avLst>
          </a:prstGeom>
          <a:noFill/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2" name="Равнобедренный треугольник 24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ToVCA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AAAAAAEAAABkAAAAAAAAABQAAABD4f//AAAAACYAAAAAAAAAvR4AAAAAAAAmAAAAZAAAABYAAABMAAAAAAAAAAAAAAAEAAAAAAAAAAEAAAD///8KAAAAACgAAAAoAAAAZAAAAGQAAAAAAAAAzMzMAAAAAABQAAAAUAAAAGQAAABkAAAAAAAAABcAAAAUAAAAAAAAAAAAAAD/fwAA/38AAAAAAAAJAAAABAAAAEWKo+MMAAAAEAAAAAAAAAAAAAAAAAAAAAAAAAAeAAAAaAAAAAAAAAAAAAAAAAAAAAAAAAAAAAAAECcAABAnAAAAAAAAAAAAAAAAAAAAAAAAAAAAAAAAAAAAAAAAAAAAABQAAAAAAAAAwMD/AAAAAABkAAAAMgAAAAAAAABkAAAAAAAAAH9/fwAKAAAAHwAAAFQAAABOhUIA////AQAAAAAAAAAAAAAAAAAAAAAAAAAAAAAAAAAAAAAAAAAAsl4HAAAAAAD///8DzMzMAMDA/wB/f38AAAAAAAAAAAAAAAAAAAAAAAAAAAAhAAAAGAAAABQAAADvPAAAWQ8AANE/AADVEQAAEAAAACYAAAAIAAAA//////////8="/>
              </a:ext>
            </a:extLst>
          </p:cNvSpPr>
          <p:nvPr/>
        </p:nvSpPr>
        <p:spPr>
          <a:xfrm rot="10800000">
            <a:off x="9905365" y="2494915"/>
            <a:ext cx="468630" cy="403860"/>
          </a:xfrm>
          <a:prstGeom prst="triangle">
            <a:avLst>
              <a:gd name="adj" fmla="val 50000"/>
            </a:avLst>
          </a:prstGeom>
          <a:solidFill>
            <a:srgbClr val="4E8542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3" name="Равнобедренный треугольник 25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nyk2Df///whR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nyk2DQEAAABkAAAAAAAAABQAAABD4f//AAAAACYAAAAAAAAAvR4AAAAAAAAmAAAAZAAAABYAAABMAAAAAAAAAAAAAAAEAAAAAAAAAAEAAAD///8KAAAAACgAAAAoAAAAZAAAAGQAAAAAAAAAzMzMAAAAAABQAAAAUAAAAGQAAABkAAAAAAAAABcAAAAUAAAAAAAAAAAAAAD/fwAA/38AAAAAAAAJAAAABAAAAFZXR5EMAAAAEAAAAAAAAAAAAAAAAAAAAAAAAAAeAAAAaAAAAAAAAAAAAAAAAAAAAAAAAAAAAAAAECcAABAnAAAAAAAAAAAAAAAAAAAAAAAAAAAAAAAAAAAAAAAAAAAAABQAAAAAAAAAwMD/AAAAAABkAAAAMgAAAAAAAABkAAAAAAAAAH9/fwAKAAAAHwAAAFQAAACfKTYG////AQAAAAAAAAAAAAAAAAAAAAAAAAAAAAAAAAAAAAAAAAAAsl4HAJ8pNgb///8DzMzMAMDA/wB/f38AAAAAAAAAAAAAAAAAAAAAAAAAAAAhAAAAGAAAABQAAAA8NQAAKgoAAFFBAACVFAAAEAAAACYAAAAIAAAA//////////8="/>
              </a:ext>
            </a:extLst>
          </p:cNvSpPr>
          <p:nvPr/>
        </p:nvSpPr>
        <p:spPr>
          <a:xfrm rot="10800000">
            <a:off x="8653780" y="1652270"/>
            <a:ext cx="1964055" cy="1693545"/>
          </a:xfrm>
          <a:prstGeom prst="triangle">
            <a:avLst>
              <a:gd name="adj" fmla="val 50000"/>
            </a:avLst>
          </a:prstGeom>
          <a:solidFill>
            <a:schemeClr val="accent2">
              <a:alpha val="19000"/>
            </a:schemeClr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4" name="Равнобедренный треугольник 26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nyk2Df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nyk2DQEAAABkAAAAAAAAABQAAABD4f//AAAAACYAAAAAAAAAvR4AAAAAAAAmAAAAZAAAABYAAABMAAAAAAAAAAAAAAAEAAAAAAAAAAEAAAD///8KAAAAACgAAAAoAAAAZAAAAGQAAAAAAAAAzMzMAAAAAABQAAAAUAAAAGQAAABkAAAAAAAAABcAAAAUAAAAAAAAAAAAAAD/fwAA/38AAAAAAAAJAAAABAAAALCwsLAMAAAAEAAAAAAAAAAAAAAAAAAAAAAAAAAeAAAAaAAAAAAAAAAAAAAAAAAAAAAAAAAAAAAAECcAABAnAAAAAAAAAAAAAAAAAAAAAAAAAAAAAAAAAAAAAAAAAAAAABQAAAAAAAAAwMD/AAAAAABkAAAAMgAAAAAAAABkAAAAAAAAAH9/fwAKAAAAHwAAAFQAAACfKTYG////AQAAAAAAAAAAAAAAAAAAAAAAAAAAAAAAAAAAAAAAAAAAsl4HAJ8pNgb///8DzMzMAMDA/wB/f38AAAAAAAAAAAAAAAAAAAAAAAAAAAAhAAAAGAAAABQAAAAJKgAAmwEAACMxAAC7BwAAEAAAACYAAAAIAAAA//////////8="/>
              </a:ext>
            </a:extLst>
          </p:cNvSpPr>
          <p:nvPr/>
        </p:nvSpPr>
        <p:spPr>
          <a:xfrm rot="10800000">
            <a:off x="6833235" y="260985"/>
            <a:ext cx="1154430" cy="99568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5" name="Овал 27"/>
          <p:cNvSpPr>
            <a:extLst>
              <a:ext uri="smNativeData">
                <pr:smNativeData xmlns="" xmlns:p14="http://schemas.microsoft.com/office/powerpoint/2010/main" xmlns:pr="smNativeData" val="SMDATA_13_2wL9WxMAAAAlAAAAZgAAAC0AAAAAkAAAAEgAAACQAAAASAAAAAAAAAABAAAAAAAAAAEAAABQAAAAAAAAAAAA8D8AAAAAAADwPwAAAAAAAOA/AAAAAAAA4D8AAAAAAADgPwAAAAAAAOA/AAAAAAAA4D8AAAAAAADgPwAAAAAAAOA/AAAAAAAA4D8CAAAAjAAAAAEAAAAAAAAA8H8JD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AAAAAAEAAABkAAAAAAAAABQAAABD4f//AAAAACYAAAAAAAAAvR4AAAAAAAAmAAAAZAAAABYAAABMAAAAAAAAAAAAAAAEAAAAAAAAAAEAAAD///8KAAAAACgAAAAoAAAAZAAAAGQAAAAAAAAAzMzMAAAAAABQAAAAUAAAAGQAAABkAAAAAAAAABcAAAAUAAAAAAAAAAAAAAD/fwAA/38AAAAAAAAJAAAABAAAAHlLKaQMAAAAEAAAAAAAAAAAAAAAAAAAAAAAAAAeAAAAaAAAAAAAAAAAAAAAAAAAAAAAAAAAAAAAECcAABAnAAAAAAAAAAAAAAAAAAAAAAAAAAAAAAAAAAAAAAAAAAAAABQAAAAAAAAAwMD/AAAAAABkAAAAMgAAAAAAAABkAAAAAAAAAH9/fwAKAAAAHwAAAFQAAADwfwkF////AQAAAAAAAAAAAAAAAAAAAAAAAAAAAAAAAAAAAAAAAAAAsl4HAAAAAAD///8DzMzMAMDA/wB/f38AAAAAAAAAAAAAAAAAAAAAAAAAAAAhAAAAGAAAABQAAAD2NwAA4Pf//3ZOAABgDgAAEAAAACYAAAAIAAAA//////////8="/>
              </a:ext>
            </a:extLst>
          </p:cNvSpPr>
          <p:nvPr/>
        </p:nvSpPr>
        <p:spPr>
          <a:xfrm>
            <a:off x="9097010" y="-1320800"/>
            <a:ext cx="3657600" cy="36576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6" name="Овал 28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////CAEAAABkAAAAAAAAABQAAABD4f//AAAAACYAAAAAAAAAvR4AAAAAAAAmAAAAZAAAABYAAABMAAAAAAAAAAAAAAAEAAAAAAAAAAEAAAD///8KAAAAACgAAAAoAAAAZAAAAGQAAAAAAAAAzMzMAAAAAABQAAAAUAAAAGQAAABkAAAAAAAAABcAAAAUAAAAAAAAAAAAAAD/fwAA/38AAAAAAAAJAAAABAAAAK6w5akMAAAAEAAAAAAAAAAAAAAAAAAAAAAAAAAeAAAAaAAAAAAAAAAAAAAAAAAAAAAAAAAAAAAAECcAABAnAAAAAAAAAAAAAAAAAAAAAAAAAAAAAAAAAAAAAAAAAAAAABQAAAAAAAAAwMD/AAAAAABkAAAAMgAAAAAAAABkAAAAAAAAAH9/fwAKAAAAHwAAAFQAAAD///8B////AQAAAAAAAAAAAAAAAAAAAAAAAAAAAAAAAAAAAAAAAAAAsl4HAP///wH///8DzMzMAMDA/wB/f38AAAAAAAAAAAAAAAAAAAAAAAAAAAAhAAAAGAAAABQAAAD1RAAA0wgAAONNAADBEQAAEAAAACYAAAAIAAAA//////////8="/>
              </a:ext>
            </a:extLst>
          </p:cNvSpPr>
          <p:nvPr/>
        </p:nvSpPr>
        <p:spPr>
          <a:xfrm>
            <a:off x="11209655" y="1434465"/>
            <a:ext cx="1451610" cy="145161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7" name="Овал 29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CAAAA8H8JDP///wgAAAAAAAAAAJn+NHVUNjIBrYWReppsphsAAAAAZAAAAAEAAABAAAAAAAAAAAAAAAAAAAAAAAAAAAAAAAAAAAAAAAAAAAAAAAAAAAAAAAAAAAAAAAAAAAAAAAAAAAAAAAAAAAAAAAAAAAAAAAAAAAAAAAAAAAAAAAAAAAAAFAAAADwAAAAAAAAAAAAAALJeBwAUAAAAAQAAABQAAAAUAAAAFAAAAAEAAAAAAAAAZAAAAGQAAAAAAAAAZAAAAGQAAAAVAAAAYAAAAAEAAAAAAAAAFAAAAAAAAAAAAAAASfT//wEAAABdNwAAAAAAAAAAAAABAAAAAAAAAAAAAABkAAAAAAAAABQAAABD4f//AAAAACYAAAAAAAAAvR4AAAAAAAAmAAAAZAAAABYAAABMAAAAAAAAAAAAAAAEAAAAAAAAAAEAAAD///8KAAAAACgAAAAoAAAAZAAAAGQAAAAAAAAAzMzMAAAAAABQAAAAUAAAAGQAAABkAAAAAAAAABcAAAAUAAAAAAAAAAAAAAD/fwAA/38AAAAAAAAJAAAABAAAADoNoB0MAAAAEAAAAAAAAAAAAAAAAAAAAAAAAAAeAAAAaAAAAAAAAAAAAAAAAAAAAAAAAAAAAAAAECcAABAnAAAAAAAAAAAAAAAAAAAAAAAAAAAAAAAAAAAAAAAAAAAAABQAAAAAAAAAwMD/AAAAAABkAAAAMgAAAAAAAABkAAAAAAAAAH9/fwAKAAAAHwAAAFQAAADwfwkF////AQAAAAAAAAAAAAAAAAAAAAAAAAAAAAAAAAAAAAAAAAAAsl4HAAAAAAD///8DzMzMAMDA/wB/f38AAAAAAAAAAAAAAAAAAAAAAAAAAAAhAAAAGAAAABQAAAD8MwAAuRoAAAE6AAC+IAAAEAAAACYAAAAIAAAA//////////8="/>
              </a:ext>
            </a:extLst>
          </p:cNvSpPr>
          <p:nvPr/>
        </p:nvSpPr>
        <p:spPr>
          <a:xfrm rot="10618463">
            <a:off x="8450580" y="4344035"/>
            <a:ext cx="978535" cy="978535"/>
          </a:xfrm>
          <a:prstGeom prst="ellipse">
            <a:avLst/>
          </a:prstGeom>
          <a:blipFill>
            <a:blip r:embed="rId6"/>
            <a:srcRect/>
            <a:tile sx="100000" sy="100000" algn="tl"/>
          </a:blip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8" name="Равнобедренный треугольник 30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BAAAAAAAAALJeBwAUAAAAAQAAABQAAAAUAAAAFAAAAAEAAAAAAAAAZAAAAGQAAAAAAAAAZAAAAGQAAAAVAAAAYAAAAAEAAAAAAAAAFAAAAAAAAAAAAAAASfT//wEAAABdNwAAAAAAAAAAAAABAAAAAAAAAAEAAABkAAAAAAAAABQAAABD4f//AAAAACYAAAAAAAAAvR4AAAAAAAAmAAAAZAAAABYAAABMAAAAAAAAAAAAAAAEAAAAAAAAAAEAAAD///8KAAAAACgAAAAoAAAAZAAAAGQAAAAAAAAAzMzMAAAAAABQAAAAUAAAAGQAAABkAAAAAAAAABcAAAAUAAAAAAAAAAAAAAD/fwAA/38AAAAAAAAJAAAABAAAAAAAAP8MAAAAEAAAAAAAAAAAAAAAAAAAAAAAAAAeAAAAaAAAAAAAAAAAAAAAAAAAAAAAAAAAAAAAECcAABAnAAAAAAAAAAAAAAAAAAAAAAAAAAAAAAAAAAAAAAAAAAAAABQAAAAAAAAAwMD/AAAAAABkAAAAMgAAAAAAAABkAAAAAAAAAH9/fwAKAAAAHwAAAFQAAADwfwkF////AQAAAAAAAAAAAAAAAAAAAAAAAAAAAAAAAAAAAAAAAAAAsl4HAAAAAAD///8DzMzMAMDA/wB/f38AAAAAAAAAAAAAAAAAAAAAAAAAAAAhAAAAGAAAABQAAAD1NQAANR0AANw/AADYJwAAEAAAACYAAAAIAAAA//////////8="/>
              </a:ext>
            </a:extLst>
          </p:cNvSpPr>
          <p:nvPr/>
        </p:nvSpPr>
        <p:spPr>
          <a:xfrm>
            <a:off x="8771255" y="4747895"/>
            <a:ext cx="1609725" cy="1729105"/>
          </a:xfrm>
          <a:prstGeom prst="triangle">
            <a:avLst>
              <a:gd name="adj" fmla="val 50000"/>
            </a:avLst>
          </a:prstGeom>
          <a:noFill/>
          <a:ln w="12700" cap="flat" cmpd="sng" algn="ctr">
            <a:solidFill>
              <a:srgbClr val="B25E07"/>
            </a:solidFill>
            <a:prstDash val="solid"/>
            <a:headEnd type="none"/>
            <a:tailEnd type="none"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9" name="Заголовок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A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AAAAAkUAAAAAQAAABQAAAAUAAAAFAAAAAEAAAAAAAAAZAAAAGQAAAAAAAAAZAAAAGQAAAAVAAAAYAAAAAEAAAAAAAAAFAAAAAAAAAAAAAAASvT//wEAAABdNwAAAAAAAAAAAAABAAAAAAAAAAEAAABkAAAAAAAAABQAAABD4f//AAAAACYAAAAAAAAAvR4AAAAAAAAmAAAAZAAAABYAAABMAAAAAQAAAAAAAAABAAAAAAAAAAEAAAAAAAAAAAAAAAAAAAA8AAAAZAAAAGQAAAAAAAAAy8vLAAAAAAAAAAAAPAAAAGQAAABkAAAAAAAAABcAAAAUAAAAAAAAAAAAAAD/fwAA/38AAAAAAAAJAAAABAAAAAAAAP8MAAAAEAAAAAAAAAAAAAAAAAAAAAAAAAAeAAAAaAAAAAAAAAAAAAAAAAAAAAAAAAAAAAAAECcAABAnAAAAAAAAAAAAAAAAAAAAAAAAAAAAAAAAAAAAAAAAAAAAAFAAAAAAAAAAwMD/AAAAAABkAAAAMgAAAAAAAABkAAAAAAAAAH9/fwAKAAAAHwAAAFQAAADwfwkF////AQAAAAAAAAAAAAAAAAAAAAAAAAAAAAAAAAAAAAAAAAAAAAAAAgAAAAAAAAAAy8vLAMDA/wB/f38AAAAAAAAAAAAAAAAAAAAAAAAAAAAhAAAAGAAAABQAAACs/f//ggcAAPktAABKCgAAAAAAACYAAAAIAAAAAQAAAAAAAAA="/>
              </a:ext>
            </a:extLst>
          </p:cNvSpPr>
          <p:nvPr>
            <p:ph type="title"/>
          </p:nvPr>
        </p:nvSpPr>
        <p:spPr>
          <a:xfrm>
            <a:off x="-378460" y="1220470"/>
            <a:ext cx="7851775" cy="452120"/>
          </a:xfrm>
        </p:spPr>
        <p:txBody>
          <a:bodyPr/>
          <a:lstStyle/>
          <a:p>
            <a:pPr>
              <a:defRPr lang="ru-ru"/>
            </a:pPr>
            <a:r>
              <a:rPr lang="ru-ru" sz="2800">
                <a:solidFill>
                  <a:schemeClr val="tx1"/>
                </a:solidFill>
                <a:latin typeface="Times New Roman" pitchFamily="1" charset="0"/>
                <a:ea typeface="Arial" pitchFamily="1" charset="0"/>
                <a:cs typeface="Times New Roman" pitchFamily="1" charset="0"/>
              </a:rPr>
              <a:t>Сущ.</a:t>
            </a:r>
            <a:r>
              <a:rPr lang="ru-ru" sz="2800">
                <a:latin typeface="Times New Roman" pitchFamily="1" charset="0"/>
                <a:ea typeface="Arial" pitchFamily="1" charset="0"/>
                <a:cs typeface="Times New Roman" pitchFamily="1" charset="0"/>
              </a:rPr>
              <a:t>   </a:t>
            </a:r>
            <a:r>
              <a:rPr lang="ru-ru" sz="2800">
                <a:solidFill>
                  <a:schemeClr val="accent2"/>
                </a:solidFill>
                <a:latin typeface="Times New Roman" pitchFamily="1" charset="0"/>
                <a:ea typeface="Arial" pitchFamily="1" charset="0"/>
                <a:cs typeface="Times New Roman" pitchFamily="1" charset="0"/>
              </a:rPr>
              <a:t>КОНТЕКСТ</a:t>
            </a:r>
            <a:r>
              <a:rPr lang="ru-ru" sz="2800">
                <a:latin typeface="Times New Roman" pitchFamily="1" charset="0"/>
                <a:ea typeface="Arial" pitchFamily="1" charset="0"/>
                <a:cs typeface="Times New Roman" pitchFamily="1" charset="0"/>
              </a:rPr>
              <a:t> </a:t>
            </a:r>
            <a:r>
              <a:rPr lang="ru-ru" sz="2800">
                <a:solidFill>
                  <a:srgbClr val="000000"/>
                </a:solidFill>
                <a:latin typeface="Times New Roman" pitchFamily="1" charset="0"/>
                <a:ea typeface="Arial" pitchFamily="1" charset="0"/>
                <a:cs typeface="Times New Roman" pitchFamily="1" charset="0"/>
              </a:rPr>
              <a:t>новый</a:t>
            </a: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/>
        </p:nvGraphicFramePr>
        <p:xfrm>
          <a:off x="915670" y="1789430"/>
          <a:ext cx="5696585" cy="38258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872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3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9445"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en-us"/>
                      </a:pPr>
                      <a:r>
                        <a:rPr lang="ru-ru" sz="2000" b="1">
                          <a:latin typeface="Times New Roman" pitchFamily="1" charset="0"/>
                          <a:ea typeface="Arial" pitchFamily="1" charset="0"/>
                          <a:cs typeface="Times New Roman" pitchFamily="1" charset="0"/>
                        </a:rPr>
                        <a:t>«</a:t>
                      </a:r>
                      <a:r>
                        <a:rPr lang="ru-ru" sz="2000" b="1"/>
                        <a:t>Разработка» </a:t>
                      </a:r>
                      <a:r>
                        <a:t/>
                      </a:r>
                      <a:br/>
                      <a:r>
                        <a:rPr lang="ru-ru" sz="2000"/>
                        <a:t>новый инструмент под новые задачи</a:t>
                      </a:r>
                      <a:endParaRPr lang="en-us" sz="2000">
                        <a:latin typeface="Times New Roman" pitchFamily="1" charset="0"/>
                        <a:ea typeface="Arial" pitchFamily="1" charset="0"/>
                        <a:cs typeface="Times New Roman" pitchFamily="1" charset="0"/>
                      </a:endParaRPr>
                    </a:p>
                  </a:txBody>
                  <a:tcPr marL="-635" marR="34290" marT="-635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A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en-us"/>
                      </a:pPr>
                      <a:r>
                        <a:rPr lang="ru-ru" sz="2400" b="1">
                          <a:solidFill>
                            <a:schemeClr val="bg1"/>
                          </a:solidFill>
                        </a:rPr>
                        <a:t>«ПРОРЫВ»,</a:t>
                      </a:r>
                    </a:p>
                    <a:p>
                      <a:pPr marL="0" marR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en-us"/>
                      </a:pPr>
                      <a:r>
                        <a:rPr lang="ru-ru" sz="2400" b="1">
                          <a:solidFill>
                            <a:schemeClr val="bg1"/>
                          </a:solidFill>
                        </a:rPr>
                        <a:t>«ИЗОБРЕТЕНИЕ»</a:t>
                      </a:r>
                      <a:endParaRPr lang="en-us" sz="2400" b="1">
                        <a:solidFill>
                          <a:schemeClr val="bg1"/>
                        </a:solidFill>
                      </a:endParaRPr>
                    </a:p>
                  </a:txBody>
                  <a:tcPr marL="-635" marR="34290" marT="-635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836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  <a:ext uri="smNativeData">
                    <pr:rowheight xmlns:p14="http://schemas.microsoft.com/office/powerpoint/2010/main" xmlns="" xmlns:pr="smNativeData" dt="1543307995" type="min" val="1909445"/>
                  </a:ext>
                </a:extLst>
              </a:tr>
              <a:tr h="1916430"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en-us"/>
                      </a:pPr>
                      <a:r>
                        <a:rPr lang="ru-ru" sz="2000"/>
                        <a:t>«</a:t>
                      </a:r>
                      <a:r>
                        <a:rPr lang="ru-ru" sz="2000" b="1"/>
                        <a:t>РЕКОМБИНАЦИЯ</a:t>
                      </a:r>
                      <a:r>
                        <a:rPr lang="ru-ru" sz="2000"/>
                        <a:t>»</a:t>
                      </a:r>
                    </a:p>
                    <a:p>
                      <a:pPr marL="0" marR="0" indent="0" algn="ctr">
                        <a:buNone/>
                        <a:defRPr lang="en-us"/>
                      </a:pPr>
                      <a:r>
                        <a:rPr lang="ru-ru" sz="2000"/>
                        <a:t>(решить новые задачи существующими инструментами)</a:t>
                      </a:r>
                      <a:endParaRPr lang="en-us" sz="2000"/>
                    </a:p>
                  </a:txBody>
                  <a:tcPr marL="-635" marR="34290" marT="-635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en-us"/>
                      </a:pPr>
                      <a:r>
                        <a:rPr lang="ru-ru" sz="2400" b="1"/>
                        <a:t>«ПЕРЕНОС»</a:t>
                      </a:r>
                      <a:endParaRPr lang="en-us" sz="2400" b="1"/>
                    </a:p>
                  </a:txBody>
                  <a:tcPr marL="-635" marR="34290" marT="-635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  <a:ext uri="smNativeData">
                    <pr:rowheight xmlns:p14="http://schemas.microsoft.com/office/powerpoint/2010/main" xmlns="" xmlns:pr="smNativeData" dt="1543307995" type="min" val="1916430"/>
                  </a:ext>
                </a:extLst>
              </a:tr>
            </a:tbl>
          </a:graphicData>
        </a:graphic>
      </p:graphicFrame>
      <p:cxnSp>
        <p:nvCxnSpPr>
          <p:cNvPr id="31" name="Прямая со стрелкой 2"/>
          <p:cNvCxnSpPr>
            <a:extLst>
              <a:ext uri="smNativeData">
                <pr:smNativeData xmlns="" xmlns:p14="http://schemas.microsoft.com/office/powerpoint/2010/main" xmlns:pr="smNativeData" val="SMDATA_13_2wL9WxMAAAAlAAAADQ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AAAAAkKAAAAAQAAABQAAAAUAAAAFAAAAAEAAAAAAAAAZAAAAGQAAAAC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NIJAAAMAAAAEAAAAAAAAAAAAAAAAAAAAAAAAAAeAAAAaAAAAAAAAAAAAAAAAAAAAAAAAAAAAAAAECcAABAnAAAAAAAAAAAAAAAAAAAAAAAAAAAAAAAAAAAAAAAAAAAAABQAAAAAAAAAwMD/AAAAAABkAAAAMgAAAAAAAABkAAAAAAAAAH9/fwAKAAAAHwAAAFQAAAD///8A////AQAAAAAAAAAAAAAAAAAAAAAAAAAAAAAAAAAAAAAAAAAAAAAAAn9/fwD///8DzMzMAMDA/wB/f38AAAAAAAAAAAAAAAAAAAAAAAAAAAAhAAAAGAAAABQAAAClAwAAKCMAAMsoAAApIwAAEAAAACYAAAAIAAAA//////////8="/>
              </a:ext>
            </a:extLst>
          </p:cNvCxnSpPr>
          <p:nvPr/>
        </p:nvCxnSpPr>
        <p:spPr>
          <a:xfrm rot="16200000" flipH="1">
            <a:off x="3611245" y="2696210"/>
            <a:ext cx="635" cy="6038850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headEnd type="none"/>
            <a:tailEnd type="triangle" w="med" len="med"/>
          </a:ln>
          <a:effectLst/>
        </p:spPr>
      </p:cxnSp>
      <p:cxnSp>
        <p:nvCxnSpPr>
          <p:cNvPr id="32" name="Прямая со стрелкой 33"/>
          <p:cNvCxnSpPr>
            <a:extLst>
              <a:ext uri="smNativeData">
                <pr:smNativeData xmlns="" xmlns:p14="http://schemas.microsoft.com/office/powerpoint/2010/main" xmlns:pr="smNativeData" val="SMDATA_13_2wL9WxMAAAAlAAAADQAAAA0AAAAAkAAAAEgAAACQAAAASAAAAAAAAAAAAAAAAg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AAAAAkKAAAAAQAAABQAAAAUAAAAFAAAAAEAAAAAAAAAZAAAAGQAAAAC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MwKAAAMAAAAEAAAAAAAAAAAAAAAAAAAAAAAAAAeAAAAaAAAAAAAAAAAAAAAAAAAAAAAAAAAAAAAECcAABAnAAAAAAAAAAAAAAAAAAAAAAAAAAAAAAAAAAAAAAAAAAAAABQAAAAAAAAAwMD/AAAAAABkAAAAMgAAAAAAAABkAAAAAAAAAH9/fwAKAAAAHwAAAFQAAAD///8A////AQAAAAAAAAAAAAAAAAAAAAAAAAAAAAAAAAAAAAAAAAAAAAAAAn9/fwD///8DzMzMAMDA/wB/f38AAAAAAAAAAAAAAAAAAAAAAAAAAAAhAAAAGAAAABQAAAClAwAARwsAAKkDAAAoIwAAEAAAACYAAAAIAAAA//////////8="/>
              </a:ext>
            </a:extLst>
          </p:cNvCxnSpPr>
          <p:nvPr/>
        </p:nvCxnSpPr>
        <p:spPr>
          <a:xfrm rot="16200000">
            <a:off x="-1346835" y="3772535"/>
            <a:ext cx="3881755" cy="2540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headEnd type="none"/>
            <a:tailEnd type="triangle" w="med" len="med"/>
          </a:ln>
          <a:effectLst/>
        </p:spPr>
      </p:cxnSp>
      <p:sp>
        <p:nvSpPr>
          <p:cNvPr id="33" name="Заголовок 3"/>
          <p:cNvSpPr>
            <a:extLst>
              <a:ext uri="smNativeData">
                <pr:smNativeData xmlns="" xmlns:p14="http://schemas.microsoft.com/office/powerpoint/2010/main" xmlns:pr="smNativeData" val="SMDATA_13_2wL9W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EAAAAAAAAAFAAAAAAAAAAAAAAASfT//wEAAABdNwAAAAAAAAAAAAABAAAAAAAAAAEAAABkAAAAAAAAABQAAABD4f//AAAAACYAAAAAAAAAvR4AAAAAAAAmAAAAZAAAABYAAABMAAAAAQAAAAAAAAABAAAAAAAAAAEAAAAAAAAAAAAAAAAAAAA8AAAAZAAAAGQAAAAAAAAAy8vLAAAAAAAAAAAAPAAAAGQAAABkAAAAAAAAABcAAAAUAAAAAAAAAAAAAAD/fwAA/38AAAAAAAAJAAAABAAAAG74koYMAAAAEAAAAAAAAAAAAAAAAAAAAAAAAAAeAAAAaAAAAAAAAAAAAAAAAAAAAAAAAAAAAAAAECcAABAnAAAAAAAAAAAAAAAAAAAAAAAAAAAAAAAAAAAAAAAAAAAAAFAAAAAAAAAAwMD/AAAAAABkAAAAMgAAAAAAAABkAAAAAAAAAH9/fwAKAAAAHwAAAFQAAAD///8A////AQAAAAAAAAAAAAAAAAAAAAAAAAAAAAAAAAAAAAAAAAAAAAAAAAAAAAAAAAAAy8vLAMDA/wB/f38AAAAAAAAAAAAAAAAAAAAAAAAAAAAhAAAAGAAAABQAAABOAAAAjgUAAAcFAACWJgAAEAAAACYAAAAIAAAA//////////8="/>
              </a:ext>
            </a:extLst>
          </p:cNvSpPr>
          <p:nvPr/>
        </p:nvSpPr>
        <p:spPr>
          <a:xfrm rot="16200000">
            <a:off x="-2251075" y="3203575"/>
            <a:ext cx="5369560" cy="76771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>
              <a:srgbClr val="000000"/>
            </a:outerShdw>
          </a:effectLst>
          <a:sp3d prstMaterial="legacyMatte"/>
        </p:spPr>
        <p:txBody>
          <a:bodyPr vert="horz" wrap="square" lIns="91440" tIns="45720" rIns="91440" bIns="45720" numCol="1" anchor="t"/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tabLst/>
              <a:defRPr lang="ru-ru" sz="4800" kern="1">
                <a:solidFill>
                  <a:schemeClr val="bg1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rPr lang="ru-ru" sz="2800">
                <a:solidFill>
                  <a:schemeClr val="tx1"/>
                </a:solidFill>
              </a:rPr>
              <a:t>Сущ. </a:t>
            </a:r>
            <a:r>
              <a:rPr lang="ru-ru" sz="2800">
                <a:solidFill>
                  <a:schemeClr val="accent2"/>
                </a:solidFill>
              </a:rPr>
              <a:t>РЕШЕНИЕ </a:t>
            </a:r>
            <a:r>
              <a:rPr lang="ru-ru" sz="2800">
                <a:solidFill>
                  <a:schemeClr val="tx1"/>
                </a:solidFill>
              </a:rPr>
              <a:t>новый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  <p:extLst mod="1">
          <p:ext uri="smNativeData">
            <pr:smNativeData xmlns="" xmlns:pr="smNativeData" val="2wL9WwAAAACIEwAAAAAAAAYAAAAAAAAAAAAAAAAAAAAAAAAAAQAAAAAAAAAAAAAAAAAAAAAAAAAAAAAA"/>
          </p:ext>
        </p:extLst>
      </p:transition>
    </mc:Choice>
    <mc:Fallback>
      <p:transition spd="slow">
        <p:fade/>
        <p:extLst mod="1">
          <p:ext uri="smNativeData">
            <pr:smNativeData xmlns="" xmlns:pr="smNativeData" xmlns:p14="http://schemas.microsoft.com/office/powerpoint/2010/main" val="2wL9WwAAAACIEwAAAAAAAAY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 5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2Wp4AP///whC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GPz//wEAAABdNwAAAAAAAAAAAAABAAAAAAAAAAEAAABkAAAAAAAAABQAAABD4f//AAAAACYAAAAAAAAAvR4AAAAAAAAmAAAAZAAAABYAAABMAAAAAAAAAAAAAAAEAAAAAAAAAAEAAAD///8KAAAAACgAAAAoAAAAZAAAAGQAAAAAAAAAzMzMAAAAAABQAAAAUAAAAGQAAABkAAAAAAAAABcAAAAUAAAAAAAAAAAAAAD/fwAA/38AAAAAAAAJAAAABAAAACQjDQsMAAAAEAAAAAAAAAAAAAAAAAAAAAAAAAAeAAAAaAAAAAAAAAAAAAAAAAAAAAAAAAAAAAAAECcAABAnAAAAAAAAAAAAAAAAAAAAAAAAAAAAAAAAAAAAAAAAAAAAABQAAAAAAAAAwMD/AAAAAABkAAAAMgAAAAAAAABkAAAAAAAAAH9/fwAKAAAAHwAAAFQAAADZangA////AQAAAAAAAAAAAAAAAAAAAAAAAAAAAAAAAAAAAAAAAAAAsl4HAAAAAAD///8DzMzMAMDA/wB/f38AAAAAAAAAAAAAAAAAAAAAAAAAAAAhAAAAGAAAABQAAACpLAAAcBcAABI/AAAAKAAAEAAAACYAAAAIAAAA//////////8="/>
              </a:ext>
            </a:extLst>
          </p:cNvSpPr>
          <p:nvPr/>
        </p:nvSpPr>
        <p:spPr>
          <a:xfrm rot="10800000">
            <a:off x="7259955" y="3810000"/>
            <a:ext cx="2992755" cy="2692400"/>
          </a:xfrm>
          <a:prstGeom prst="triangle">
            <a:avLst>
              <a:gd name="adj" fmla="val 50000"/>
            </a:avLst>
          </a:prstGeom>
          <a:solidFill>
            <a:srgbClr val="D96A78">
              <a:alpha val="34000"/>
            </a:srgbClr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grpSp>
        <p:nvGrpSpPr>
          <p:cNvPr id="3" name="Группа 6"/>
          <p:cNvGrpSpPr>
            <a:extLst>
              <a:ext uri="smNativeData">
                <pr:smNativeData xmlns="" xmlns:p14="http://schemas.microsoft.com/office/powerpoint/2010/main" xmlns:pr="smNativeData" val="SMDATA_7_2wL9WxMAAAAlAAAAAQAAAA8BAAAAkAAAAEgAAACQAAAASAAAAAAAAAAAAAAAAAAAABcAAAAUAAAAAAAAAAAAAAD/fwAA/38AAAAAAAAJAAAABAAAAIAuAAAMAAAAEAAAAAAAAAAAAAAAAAAAAAAAAAAfAAAAVAAAAAAAAAAAAAAAAAAAAAAAAAAAAAAAAAAAAAAAAAAAAAAAAAAAAAAAAAAAAAAAAAAAAAAAAAAAAAAAAAAAAAAAAAAAAAAAAAAAAAAAAAAAAAAAAAAAACEAAAAYAAAAFAAAAGHw//+eBgAA2Q0AAB4kAAAQAAAAJgAAAAgAAAD/////AAAAAA=="/>
              </a:ext>
            </a:extLst>
          </p:cNvGrpSpPr>
          <p:nvPr/>
        </p:nvGrpSpPr>
        <p:grpSpPr>
          <a:xfrm>
            <a:off x="-2539365" y="1075690"/>
            <a:ext cx="4790440" cy="4795520"/>
            <a:chOff x="-2539365" y="1075690"/>
            <a:chExt cx="4790440" cy="4795520"/>
          </a:xfrm>
        </p:grpSpPr>
        <p:grpSp>
          <p:nvGrpSpPr>
            <p:cNvPr id="5" name="Группа 7"/>
            <p:cNvGrpSpPr>
              <a:extLst>
                <a:ext uri="smNativeData">
                  <pr:smNativeData xmlns="" xmlns:p14="http://schemas.microsoft.com/office/powerpoint/2010/main" xmlns:pr="smNativeData" val="SMDATA_7_2wL9WxMAAAAlAAAAAQAAAA8BAAAAkAAAAEgAAACQAAAASAAAAAAAAAAAAAAAAAAAABcAAAAUAAAAAAAAAAAAAAD/fwAA/38AAAAAAAAJAAAABAAAADw/PE0MAAAAEAAAAAAAAAAAAAAAAAAAAAAAAAAfAAAAVAAAAAAAAAAAAAAAAAAAAAAAAAAAAAAAAAAAAAAAAAAAAAAAAAAAAAAAAAAAAAAAAAAAAAAAAAAAAAAAAAAAAAAAAAAAAAAAAAAAAAAAAAAAAAAAAAAAACEAAAAYAAAAFAAAAGHw//+mBgAA2Q0AAB4kAAAAAAAAJgAAAAgAAAD/////AAAAAA=="/>
                </a:ext>
              </a:extLst>
            </p:cNvGrpSpPr>
            <p:nvPr/>
          </p:nvGrpSpPr>
          <p:grpSpPr>
            <a:xfrm>
              <a:off x="-2539365" y="1080770"/>
              <a:ext cx="4790440" cy="4790440"/>
              <a:chOff x="-2539365" y="1080770"/>
              <a:chExt cx="4790440" cy="4790440"/>
            </a:xfrm>
          </p:grpSpPr>
          <p:grpSp>
            <p:nvGrpSpPr>
              <p:cNvPr id="7" name="Группа 9"/>
              <p:cNvGrpSpPr>
                <a:extLst>
                  <a:ext uri="smNativeData">
                    <pr:smNativeData xmlns="" xmlns:p14="http://schemas.microsoft.com/office/powerpoint/2010/main" xmlns:pr="smNativeData" val="SMDATA_7_2wL9WxMAAAAlAAAAAQAAAA8BAAAAkAAAAEgAAACQAAAASAAAAAAAAAAAAAAAAAAAABcAAAAUAAAAAAAAAAAAAAD/fwAA/38AAAAAAAAJAAAABAAAACsrKysMAAAAEAAAAAAAAAAAAAAAAAAAAAAAAAAfAAAAVAAAAAAAAAAAAAAAAAAAAAAAAAAAAAAAAAAAAAAAAAAAAAAAAAAAAAAAAAAAAAAAAAAAAAAAAAAAAAAAAAAAAAAAAAAAAAAAAAAAAAAAAAAAAAAAAAAAACEAAAAYAAAAFAAAAGHw//+mBgAA2Q0AAB4kAAAAAAAAJgAAAAgAAAD/////AAAAAA=="/>
                  </a:ext>
                </a:extLst>
              </p:cNvGrpSpPr>
              <p:nvPr/>
            </p:nvGrpSpPr>
            <p:grpSpPr>
              <a:xfrm>
                <a:off x="-2539365" y="1080770"/>
                <a:ext cx="4790440" cy="4790440"/>
                <a:chOff x="-2539365" y="1080770"/>
                <a:chExt cx="4790440" cy="4790440"/>
              </a:xfrm>
            </p:grpSpPr>
            <p:sp>
              <p:nvSpPr>
                <p:cNvPr id="9" name="Овал 11"/>
                <p:cNvSpPr>
                  <a:extLst>
                    <a:ext uri="smNativeData">
      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AAAACf///wgAAAAAAAAAAAAAAAAAAAAAAAAAAAAAAAAAAAAAZAAAAAEAAABAAAAAAAAAAAAAAAAAAAAAAAAAAAAAAAAAAAAAAAAAAAAAAAAAAAAAAAAAAAAAAAAAAAAAAAAAAAAAAAAAAAAAAAAAAAAAAAAAAAAAAAAAAAAAAAAAAAAAFAAAADwAAAAAAAAAAAAAALJeBwA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DUlFDUMAAAAEAAAAAAAAAAAAAAAAAAAAAAAAAAeAAAAaAAAAAAAAAAAAAAAAAAAAAAAAAAAAAAAECcAABAnAAAAAAAAAAAAAAAAAAAAAAAAAAAAAAAAAAAAAAAAAAAAABQAAAAAAAAAwMD/AAAAAABkAAAAMgAAAAAAAABkAAAAAAAAAH9/fwAKAAAAHwAAAFQAAAAAAAAC////AQAAAAAAAAAAAAAAAAAAAAAAAAAAAAAAAAAAAAAAAAAAsl4HAH9/fwD///8DzMzMAMDA/wB/f38AAAAAAAAAAAAAAAAAAAAAAAAAAAAhAAAAGAAAABQAAABh8P//pgYAANkNAAAeJAAAAAAAACYAAAAIAAAA//////////8="/>
                    </a:ext>
                  </a:extLst>
                </p:cNvSpPr>
                <p:nvPr/>
              </p:nvSpPr>
              <p:spPr>
                <a:xfrm>
                  <a:off x="-2539365" y="1080770"/>
                  <a:ext cx="4790440" cy="4790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ctr"/>
                <a:lstStyle/>
                <a:p>
                  <a:pPr algn="ctr">
                    <a:defRPr lang="ru-ru">
                      <a:solidFill>
                        <a:srgbClr val="FFFFFF"/>
                      </a:solidFill>
                      <a:latin typeface="Arial" pitchFamily="1" charset="0"/>
                      <a:ea typeface="Arial" pitchFamily="1" charset="0"/>
                      <a:cs typeface="Arial" pitchFamily="1" charset="0"/>
                    </a:defRPr>
                  </a:pPr>
                  <a:endParaRPr/>
                </a:p>
              </p:txBody>
            </p:sp>
            <p:sp>
              <p:nvSpPr>
                <p:cNvPr id="8" name="Пятиугольник 12"/>
                <p:cNvSpPr>
                  <a:extLst>
                    <a:ext uri="smNativeData">
                      <pr:smNativeData xmlns="" xmlns:p14="http://schemas.microsoft.com/office/powerpoint/2010/main" xmlns:pr="smNativeData" val="SMDATA_13_2wL9WxMAAAAlAAAAbgAAAA0AAAAAkAAAAEgAAACQAAAASAAAAAAAAAAB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BAAAAAAAAALJeBwA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AQEAAAMAAAAEAAAAAAAAAAAAAAAAAAAAAAAAAAeAAAAaAAAAAAAAAAAAAAAAAAAAAAAAAAAAAAAECcAABAnAAAAAAAAAAAAAAAAAAAAAAAAAAAAAAAAAAAAAAAAAAAAABQAAAAAAAAAwMD/AAAAAABkAAAAMgAAAAAAAABkAAAAAAAAAH9/fwAKAAAAHwAAAFQAAADwfwkF////AQAAAAAAAAAAAAAAAAAAAAAAAAAAAAAAAAAAAAAAAAAAsl4HAH9/fwD///8DzMzMAMDA/wB/f38AAAAAAAAAAAAAAAAAAAAAAAAAAAAhAAAAGAAAABQAAABM8f//0AYAABoNAABSIQAAAAAAACYAAAAIAAAA//////////8="/>
                    </a:ext>
                  </a:extLst>
                </p:cNvSpPr>
                <p:nvPr/>
              </p:nvSpPr>
              <p:spPr>
                <a:xfrm>
                  <a:off x="-2390140" y="1107440"/>
                  <a:ext cx="4519930" cy="4309110"/>
                </a:xfrm>
                <a:prstGeom prst="pentagon">
                  <a:avLst/>
                </a:prstGeom>
                <a:noFill/>
                <a:ln w="12700" cap="flat" cmpd="sng" algn="ctr">
                  <a:solidFill>
                    <a:srgbClr val="B25E07"/>
                  </a:solidFill>
                  <a:prstDash val="solid"/>
                  <a:headEnd type="none"/>
                  <a:tailEnd type="none"/>
                </a:ln>
                <a:effectLst/>
              </p:spPr>
              <p:txBody>
                <a:bodyPr vert="horz" wrap="square" lIns="91440" tIns="45720" rIns="91440" bIns="45720" numCol="1" anchor="ctr"/>
                <a:lstStyle/>
                <a:p>
                  <a:pPr algn="ctr">
                    <a:defRPr lang="ru-ru">
                      <a:solidFill>
                        <a:srgbClr val="FFFFFF"/>
                      </a:solidFill>
                      <a:latin typeface="Arial" pitchFamily="1" charset="0"/>
                      <a:ea typeface="Arial" pitchFamily="1" charset="0"/>
                      <a:cs typeface="Arial" pitchFamily="1" charset="0"/>
                    </a:defRPr>
                  </a:pPr>
                  <a:endParaRPr/>
                </a:p>
              </p:txBody>
            </p:sp>
          </p:grpSp>
          <p:sp>
            <p:nvSpPr>
              <p:cNvPr id="6" name="Пятиугольник 10"/>
              <p:cNvSpPr>
                <a:extLst>
                  <a:ext uri="smNativeData">
                    <pr:smNativeData xmlns="" xmlns:p14="http://schemas.microsoft.com/office/powerpoint/2010/main" xmlns:pr="smNativeData" val="SMDATA_13_2wL9WxMAAAAlAAAAbgAAAA0AAAAAkAAAAEgAAACQAAAASAAAAAAAAAAB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BAAAAAAAAALJeBwA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IARAAAMAAAAEAAAAAAAAAAAAAAAAAAAAAAAAAAeAAAAaAAAAAAAAAAAAAAAAAAAAAAAAAAAAAAAECcAABAnAAAAAAAAAAAAAAAAAAAAAAAAAAAAAAAAAAAAAAAAAAAAABQAAAAAAAAAwMD/AAAAAABkAAAAMgAAAAAAAABkAAAAAAAAAH9/fwAKAAAAHwAAAFQAAADwfwkF////AQAAAAAAAAAAAAAAAAAAAAAAAAAAAAAAAAAAAAAAAAAAsl4HAH9/fwD///8DzMzMAMDA/wB/f38AAAAAAAAAAAAAAAAAAAAAAAAAAAAhAAAAGAAAABQAAAAH8v//JAcAANUNAAClIQAAAAAAACYAAAAIAAAA//////////8="/>
                  </a:ext>
                </a:extLst>
              </p:cNvSpPr>
              <p:nvPr/>
            </p:nvSpPr>
            <p:spPr>
              <a:xfrm rot="2169222">
                <a:off x="-2271395" y="1160780"/>
                <a:ext cx="4519930" cy="4308475"/>
              </a:xfrm>
              <a:prstGeom prst="pentagon">
                <a:avLst/>
              </a:prstGeom>
              <a:noFill/>
              <a:ln w="12700" cap="flat" cmpd="sng" algn="ctr">
                <a:solidFill>
                  <a:srgbClr val="B25E07"/>
                </a:solidFill>
                <a:prstDash val="solid"/>
                <a:headEnd type="none"/>
                <a:tailEnd type="none"/>
              </a:ln>
              <a:effectLst/>
            </p:spPr>
            <p:txBody>
              <a:bodyPr vert="horz" wrap="square" lIns="91440" tIns="45720" rIns="91440" bIns="45720" numCol="1" anchor="ctr"/>
              <a:lstStyle/>
              <a:p>
                <a:pPr algn="ctr">
                  <a:defRPr lang="ru-ru">
                    <a:solidFill>
                      <a:srgbClr val="FFFFFF"/>
                    </a:solidFill>
                    <a:latin typeface="Arial" pitchFamily="1" charset="0"/>
                    <a:ea typeface="Arial" pitchFamily="1" charset="0"/>
                    <a:cs typeface="Arial" pitchFamily="1" charset="0"/>
                  </a:defRPr>
                </a:pPr>
                <a:endParaRPr/>
              </a:p>
            </p:txBody>
          </p:sp>
        </p:grpSp>
        <p:sp>
          <p:nvSpPr>
            <p:cNvPr id="4" name="Пятиугольник 8"/>
            <p:cNvSpPr>
              <a:extLst>
                <a:ext uri="smNativeData">
                  <pr:smNativeData xmlns="" xmlns:p14="http://schemas.microsoft.com/office/powerpoint/2010/main" xmlns:pr="smNativeData" val="SMDATA_13_2wL9WxMAAAAlAAAAbgAAAA0AAAAAkAAAAEgAAACQAAAASAAAAAAAAAAB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BAAAAAAAAALJeBwA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KgMAAAMAAAAEAAAAAAAAAAAAAAAAAAAAAAAAAAeAAAAaAAAAAAAAAAAAAAAAAAAAAAAAAAAAAAAECcAABAnAAAAAAAAAAAAAAAAAAAAAAAAAAAAAAAAAAAAAAAAAAAAABQAAAAAAAAAwMD/AAAAAABkAAAAMgAAAAAAAABkAAAAAAAAAH9/fwAKAAAAHwAAAFQAAADwfwkF////AQAAAAAAAAAAAAAAAAAAAAAAAAAAAAAAAAAAAAAAAAAAsl4HAH9/fwD///8DzMzMAMDA/wB/f38AAAAAAAAAAAAAAAAAAAAAAAAAAAAhAAAAGAAAABQAAAAA8///ngYAAIINAABsIgAAAAAAACYAAAAIAAAA//////////8="/>
                </a:ext>
              </a:extLst>
            </p:cNvSpPr>
            <p:nvPr/>
          </p:nvSpPr>
          <p:spPr>
            <a:xfrm rot="3306886">
              <a:off x="-2218690" y="1181100"/>
              <a:ext cx="4519930" cy="4309110"/>
            </a:xfrm>
            <a:prstGeom prst="pentagon">
              <a:avLst/>
            </a:prstGeom>
            <a:noFill/>
            <a:ln w="12700" cap="flat" cmpd="sng" algn="ctr">
              <a:solidFill>
                <a:srgbClr val="B25E07"/>
              </a:solidFill>
              <a:prstDash val="solid"/>
              <a:headEnd type="none"/>
              <a:tailEnd type="none"/>
            </a:ln>
            <a:effectLst/>
          </p:spPr>
          <p:txBody>
            <a:bodyPr vert="horz" wrap="square" lIns="91440" tIns="45720" rIns="91440" bIns="45720" numCol="1" anchor="ctr"/>
            <a:lstStyle/>
            <a:p>
              <a:pPr algn="ctr">
                <a:defRPr lang="ru-ru">
                  <a:solidFill>
                    <a:srgbClr val="FFFFFF"/>
                  </a:solidFill>
                  <a:latin typeface="Arial" pitchFamily="1" charset="0"/>
                  <a:ea typeface="Arial" pitchFamily="1" charset="0"/>
                  <a:cs typeface="Arial" pitchFamily="1" charset="0"/>
                </a:defRPr>
              </a:pPr>
              <a:endParaRPr/>
            </a:p>
          </p:txBody>
        </p:sp>
      </p:grpSp>
      <p:sp>
        <p:nvSpPr>
          <p:cNvPr id="10" name="Прямая соединительная линия 13"/>
          <p:cNvSpPr>
            <a:extLst>
              <a:ext uri="smNativeData">
                <pr:smNativeData xmlns="" xmlns:p14="http://schemas.microsoft.com/office/powerpoint/2010/main" xmlns:pr="smNativeData" val="SMDATA_13_2wL9Wx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kKAAAAAQAAABQAAAAUAAAAFAAAAAEAAAAAAAAAZAAAAGQAAAAAAAAAZAAAAGQAAAAVAAAAYAAAAAEAAAAAAAAAFAAAAAAAAABId///GPz//wEAAABdNwAAAAAAAAAAAAABAAAAAAAAAAEAAABkAAAAAAAAABQAAABD4f//AAAAACYAAAAAAAAAvR4AAAAAAAAmAAAAZAAAABYAAABMAAAAAAAAAAAAAAAEAAAAAAAAAAEAAAD///8KAAAAACgAAAAoAAAAZAAAAGQAAAAAAAAAzMzMAAAAAABQAAAAUAAAAGQAAABkAAAAAAAAABcAAAAUAAAAAAAAAAAAAAD/fwAA/38AAAAAAAAJAAAABAAAAA8YAAAMAAAAEAAAAAAAAAAAAAAAAAAAAAAAAAAeAAAAaAAAAAAAAAAAAAAAAAAAAAAAAAAAAAAAECcAABAnAAAAAAAAAAAAAAAAAAAAAAAAAAAAAAAAAAAAAAAAAAAAABQAAAAAAAAAwMD/AAAAAABkAAAAMgAAAAAAAABkAAAAAAAAAH9/fwAKAAAAHwAAAFQAAAD///8A////AQAAAAAAAAAAAAAAAAAAAAAAAAAAAAAAAAAAAAAAAAAAAAAAAgAAAAD///8DzMzMAMDA/wB/f38AAAAAAAAAAAAAAAAAAAAAAAAAAAAhAAAAGAAAABQAAACZKwAAhxMAAH84AABrLwAAEAAAACYAAAAIAAAA//////////8="/>
              </a:ext>
            </a:extLst>
          </p:cNvSpPr>
          <p:nvPr/>
        </p:nvSpPr>
        <p:spPr>
          <a:xfrm flipH="1">
            <a:off x="7087235" y="3174365"/>
            <a:ext cx="2096770" cy="4533900"/>
          </a:xfrm>
          <a:prstGeom prst="line">
            <a:avLst/>
          </a:prstGeom>
          <a:noFill/>
          <a:ln>
            <a:noFill/>
          </a:ln>
          <a:effectLst/>
          <a:sp3d prstMaterial="legacyMatte"/>
        </p:spPr>
      </p:sp>
      <p:sp>
        <p:nvSpPr>
          <p:cNvPr id="11" name="Прямая соединительная линия 14"/>
          <p:cNvSpPr>
            <a:extLst>
              <a:ext uri="smNativeData">
                <pr:smNativeData xmlns="" xmlns:p14="http://schemas.microsoft.com/office/powerpoint/2010/main" xmlns:pr="smNativeData" val="SMDATA_13_2wL9Wx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kKAAAAAQAAABQAAAAUAAAAFAAAAAEAAAAAAAAAZAAAAGQAAAAAAAAAZAAAAGQAAAAVAAAAYAAAAAEAAAAAAAAAFAAAAAAAAABId///GPz//wEAAABdNwAAAAAAAAAAAAABAAAAAAAAAAEAAABkAAAAAAAAABQAAABD4f//AAAAACYAAAAAAAAAvR4AAAAAAAAmAAAAZAAAABYAAABMAAAAAAAAAAAAAAAEAAAAAAAAAAEAAAD///8KAAAAACgAAAAoAAAAZAAAAGQAAAAAAAAAzMzMAAAAAABQAAAAUAAAAGQAAABkAAAAAAAAABcAAAAUAAAAAAAAAAAAAAD/fwAA/38AAAAAAAAJAAAABAAAAGYFAAAMAAAAEAAAAAAAAAAAAAAAAAAAAAAAAAAeAAAAaAAAAAAAAAAAAAAAAAAAAAAAAAAAAAAAECcAABAnAAAAAAAAAAAAAAAAAAAAAAAAAAAAAAAAAAAAAAAAAAAAABQAAAAAAAAAwMD/AAAAAABkAAAAMgAAAAAAAABkAAAAAAAAAH9/fwAKAAAAHwAAAFQAAAD///8A////AQAAAAAAAAAAAAAAAAAAAAAAAAAAAAAAAAAAAAAAAAAAAAAAAgAAAAD///8DzMzMAMDA/wB/f38AAAAAAAAAAAAAAAAAAAAAAAAAAAAhAAAAGAAAABQAAAAwIQAAbBEAAKsvAABQLQAAEAAAACYAAAAIAAAA//////////8="/>
              </a:ext>
            </a:extLst>
          </p:cNvSpPr>
          <p:nvPr/>
        </p:nvSpPr>
        <p:spPr>
          <a:xfrm>
            <a:off x="5394960" y="2832100"/>
            <a:ext cx="2353945" cy="4533900"/>
          </a:xfrm>
          <a:prstGeom prst="line">
            <a:avLst/>
          </a:prstGeom>
          <a:noFill/>
          <a:ln>
            <a:noFill/>
          </a:ln>
          <a:effectLst/>
          <a:sp3d prstMaterial="legacyMatte"/>
        </p:spPr>
      </p:sp>
      <p:sp>
        <p:nvSpPr>
          <p:cNvPr id="12" name="Прямая соединительная линия 15"/>
          <p:cNvSpPr>
            <a:extLst>
              <a:ext uri="smNativeData">
                <pr:smNativeData xmlns="" xmlns:p14="http://schemas.microsoft.com/office/powerpoint/2010/main" xmlns:pr="smNativeData" val="SMDATA_13_2wL9Wx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kKAAAAAQAAABQAAAAUAAAAFAAAAAEAAAAAAAAAZAAAAGQAAAAAAAAAZAAAAGQAAAAVAAAAYAAAAAEAAAAAAAAAFAAAAAAAAABId///GPz//wEAAABdNwAAAAAAAAAAAAABAAAAAAAAAAEAAABkAAAAAAAAABQAAABD4f//AAAAACYAAAAAAAAAvR4AAAAAAAAmAAAAZAAAABYAAABMAAAAAAAAAAAAAAAEAAAAAAAAAAEAAAD///8KAAAAACgAAAAoAAAAZAAAAGQAAAAAAAAAzMzMAAAAAABQAAAAUAAAAGQAAABkAAAAAAAAABcAAAAUAAAAAAAAAAAAAAD/fwAA/38AAAAAAAAJAAAABAAAAGEGAAAMAAAAEAAAAAAAAAAAAAAAAAAAAAAAAAAeAAAAaAAAAAAAAAAAAAAAAAAAAAAAAAAAAAAAECcAABAnAAAAAAAAAAAAAAAAAAAAAAAAAAAAAAAAAAAAAAAAAAAAABQAAAAAAAAAwMD/AAAAAABkAAAAMgAAAAAAAABkAAAAAAAAAH9/fwAKAAAAHwAAAFQAAAD///8A////AQAAAAAAAAAAAAAAAAAAAAAAAAAAAAAAAAAAAAAAAAAAAAAAAgAAAAD///8DzMzMAMDA/wB/f38AAAAAAAAAAAAAAAAAAAAAAAAAAAAhAAAAGAAAABQAAAC5IAAAMwAAAN43AABjKgAAEAAAACYAAAAIAAAA//////////8="/>
              </a:ext>
            </a:extLst>
          </p:cNvSpPr>
          <p:nvPr/>
        </p:nvSpPr>
        <p:spPr>
          <a:xfrm flipH="1">
            <a:off x="5319395" y="32385"/>
            <a:ext cx="3762375" cy="6858000"/>
          </a:xfrm>
          <a:prstGeom prst="line">
            <a:avLst/>
          </a:prstGeom>
          <a:noFill/>
          <a:ln>
            <a:noFill/>
          </a:ln>
          <a:effectLst/>
          <a:sp3d prstMaterial="legacyMatte"/>
        </p:spPr>
      </p:sp>
      <p:sp>
        <p:nvSpPr>
          <p:cNvPr id="13" name="Равнобедренный треугольник 16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nyk2Df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GPz//wEAAABdNwAAAAAAAAAAAAABAAAAnyk2DQEAAABkAAAAAAAAABQAAABD4f//AAAAACYAAAAAAAAAvR4AAAAAAAAmAAAAZAAAABYAAABMAAAAAAAAAAAAAAAEAAAAAAAAAAEAAAD///8KAAAAACgAAAAoAAAAZAAAAGQAAAAAAAAAzMzMAAAAAABQAAAAUAAAAGQAAABkAAAAAAAAABcAAAAUAAAAAAAAAAAAAAD/fwAA/38AAAAAAAAJAAAABAAAALAdAAAMAAAAEAAAAAAAAAAAAAAAAAAAAAAAAAAeAAAAaAAAAAAAAAAAAAAAAAAAAAAAAAAAAAAAECcAABAnAAAAAAAAAAAAAAAAAAAAAAAAAAAAAAAAAAAAAAAAAAAAABQAAAAAAAAAwMD/AAAAAABkAAAAMgAAAAAAAABkAAAAAAAAAH9/fwAKAAAAHwAAAFQAAACfKTYG////AQAAAAAAAAAAAAAAAAAAAAAAAAAAAAAAAAAAAAAAAAAAsl4HAJ8pNgb///8DzMzMAMDA/wB/f38AAAAAAAAAAAAAAAAAAAAAAAAAAAAhAAAAGAAAABQAAAB1NwAASwQAANJFAACtEAAAEAAAACYAAAAIAAAA//////////8="/>
              </a:ext>
            </a:extLst>
          </p:cNvSpPr>
          <p:nvPr/>
        </p:nvSpPr>
        <p:spPr>
          <a:xfrm>
            <a:off x="9015095" y="697865"/>
            <a:ext cx="2334895" cy="20129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4" name="Равнобедренный треугольник 17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CAAAA8H8JDP///wgAAAAAAAAAAHaPZTip1AzgMpJ9VIpml0oBAAAAZAAAAAEAAABAAAAAAAAAAAAAAAAAAAAAAAAAAAAAAAAAAAAAAAAAAAAAAAAAAAAAAAAAAAAAAAAAAAAAAAAAAAAAAAAAAAAAAAAAAAAAAAAAAAAAAAAAAAAAAAAAAAAAFAAAADwAAAAAAAAAAAAAALJeBwAUAAAAAQAAABQAAAAUAAAAFAAAAAEAAAAAAAAAZAAAAGQAAAAAAAAAZAAAAGQAAAAVAAAAYAAAAAEAAAAAAAAAFAAAAAAAAABId///GPz//wEAAABdNwAAAAAAAAAAAAABAAAAAAAAAAAAAABkAAAAAAAAABQAAABD4f//AAAAACYAAAAAAAAAvR4AAAAAAAAmAAAAZAAAABYAAABMAAAAAAAAAAAAAAAEAAAAAAAAAAEAAAD///8KAAAAACgAAAAoAAAAZAAAAGQAAAAAAAAAzMzMAAAAAABQAAAAUAAAAGQAAABkAAAAAAAAABcAAAAUAAAAAAAAAAAAAAD/fwAA/38AAAAAAAAJAAAABAAAAAAAAAAMAAAAEAAAAAAAAAAAAAAAAAAAAAAAAAAeAAAAaAAAAAEAAAAAAAAAAAAAAAAAAAAAAAAAECcAABAnAAAAAAAAAAAAAAAAAAAAAAAAAAAAAAAAAAAAAAAAAAAAABQAAAAAAAAAwMD/AAAAAABkAAAAMgAAAAAAAABkAAAAAAAAAH9/fwAKAAAAHwAAAFQAAADwfwkF////AQAAAAAAAAAAAAAAAAAAAAAAAAAAAAAAAAAAAAAAAAAAsl4HAAAAAAD///8DzMzMAMDA/wB/f38AAAAAAAAAAAAAAAAAAAAAAAAAAAAhAAAAGAAAABQAAAC3NgAAFQUAAPtEAABhEQAAEAAAACYAAAAIAAAA//////////8="/>
              </a:ext>
            </a:extLst>
          </p:cNvSpPr>
          <p:nvPr/>
        </p:nvSpPr>
        <p:spPr>
          <a:xfrm>
            <a:off x="8894445" y="826135"/>
            <a:ext cx="2319020" cy="1998980"/>
          </a:xfrm>
          <a:prstGeom prst="triangle">
            <a:avLst>
              <a:gd name="adj" fmla="val 50000"/>
            </a:avLst>
          </a:prstGeom>
          <a:blipFill rotWithShape="1">
            <a:blip r:embed="rId3"/>
            <a:srcRect/>
            <a:stretch/>
          </a:blip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5" name="Равнобедренный треугольник 18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CAAAA8H8JDP///wgAAAAAAAAAAOPAWERjbS5nFv7hDvTzkHkBAAAAZAAAAAEAAABAAAAAAAAAAAAAAAAAAAAAAAAAAAAAAAAAAAAAAAAAAAAAAAAAAAAAAAAAAAAAAAAAAAAAAAAAAAAAAAAAAAAAAAAAAAAAAAAAAAAAAAAAAAAAAAAAAAAAFAAAADwAAAAAAAAAAAAAALJeBwAUAAAAAQAAABQAAAAUAAAAFAAAAAEAAAAAAAAAZAAAAGQAAAAAAAAAZAAAAGQAAAAVAAAAYAAAAAEAAAAAAAAAFAAAAAAAAABId///GPz//wEAAABdNwAAAAAAAAAAAAABAAAAAAAAAAAAAABkAAAAAAAAABQAAABD4f//AAAAACYAAAAAAAAAvR4AAAAAAAAmAAAAZAAAABYAAABMAAAAAAAAAAAAAAAEAAAAAAAAAAEAAAD///8KAAAAACgAAAAoAAAAZAAAAGQAAAAAAAAAzMzMAAAAAABQAAAAUAAAAGQAAABkAAAAAAAAABcAAAAUAAAAAAAAAAAAAAD/fwAA/38AAAAAAAAJAAAABAAAAAAAAAAMAAAAEAAAAAAAAAAAAAAAAAAAAAAAAAAeAAAAaAAAAAEAAAAAAAAAAAAAAAAAAAAAAAAAECcAABAnAAAAAAAAAAAAAAAAAAAAAAAAAAAAAAAAAAAAAAAAAAAAABQAAAAAAAAAwMD/AAAAAABkAAAAMgAAAAAAAABkAAAAAAAAAH9/fwAKAAAAHwAAAFQAAADwfwkF////AQAAAAAAAAAAAAAAAAAAAAAAAAAAAAAAAAAAAAAAAAAAsl4HAAAAAAD///8DzMzMAMDA/wB/f38AAAAAAAAAAAAAAAAAAAAAAAAAAAAhAAAAGAAAABQAAACFNAAAphsAAHJJAACxLQAAEAAAACYAAAAIAAAA//////////8="/>
              </a:ext>
            </a:extLst>
          </p:cNvSpPr>
          <p:nvPr/>
        </p:nvSpPr>
        <p:spPr>
          <a:xfrm>
            <a:off x="8537575" y="4494530"/>
            <a:ext cx="3401695" cy="2933065"/>
          </a:xfrm>
          <a:prstGeom prst="triangle">
            <a:avLst>
              <a:gd name="adj" fmla="val 50000"/>
            </a:avLst>
          </a:prstGeom>
          <a:blipFill rotWithShape="1">
            <a:blip r:embed="rId4"/>
            <a:srcRect/>
            <a:stretch/>
          </a:blip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6" name="Равнобедренный треугольник 19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YEh4AP///wg1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GPz//wEAAABdNwAAAAAAAAAAAAABAAAAAAAAAAEAAABkAAAAAAAAABQAAABD4f//AAAAACYAAAAAAAAAvR4AAAAAAAAmAAAAZAAAABYAAABMAAAAAAAAAAAAAAAEAAAAAAAAAAEAAAD///8KAAAAACgAAAAoAAAAZAAAAGQAAAAAAAAAzMzMAAAAAABQAAAAUAAAAGQAAABkAAAAAAAAABcAAAAUAAAAAAAAAAAAAAD/fwAA/38AAAAAAAAJAAAABAAAACsrKxgMAAAAEAAAAAAAAAAAAAAAAAAAAAAAAAAeAAAAaAAAAAAAAAAAAAAAAAAAAAAAAAAAAAAAECcAABAnAAAAAAAAAAAAAAAAAAAAAAAAAAAAAAAAAAAAAAAAAAAAABQAAAAAAAAAwMD/AAAAAABkAAAAMgAAAAAAAABkAAAAAAAAAH9/fwAKAAAAHwAAAFQAAABgSHgA////AQAAAAAAAAAAAAAAAAAAAAAAAAAAAAAAAAAAAAAAAAAAsl4HAAAAAAD///8DzMzMAMDA/wB/f38AAAAAAAAAAAAAAAAAAAAAAAAAAAAhAAAAGAAAABQAAABLPAAA7xwAAJ5NAADfKwAAEAAAACYAAAAIAAAA//////////8="/>
              </a:ext>
            </a:extLst>
          </p:cNvSpPr>
          <p:nvPr/>
        </p:nvSpPr>
        <p:spPr>
          <a:xfrm>
            <a:off x="9801225" y="4703445"/>
            <a:ext cx="2816225" cy="2428240"/>
          </a:xfrm>
          <a:prstGeom prst="triangle">
            <a:avLst>
              <a:gd name="adj" fmla="val 50000"/>
            </a:avLst>
          </a:prstGeom>
          <a:solidFill>
            <a:srgbClr val="604878">
              <a:alpha val="47000"/>
            </a:srgbClr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7" name="Овал 20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8H8JD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GPz//wEAAABdNwAAAAAAAAAAAAABAAAAAAAAAA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wfwkF////AQAAAAAAAAAAAAAAAAAAAAAAAAAAAAAAAAAAAAAAAAAAsl4HAAAAAAD///8DzMzMAMDA/wB/f38AAAAAAAAAAAAAAAAAAAAAAAAAAAAhAAAAGAAAABQAAAAnNQAAsSQAAHc+AAABLgAAEAAAACYAAAAIAAAA//////////8="/>
              </a:ext>
            </a:extLst>
          </p:cNvSpPr>
          <p:nvPr/>
        </p:nvSpPr>
        <p:spPr>
          <a:xfrm>
            <a:off x="8640445" y="5964555"/>
            <a:ext cx="1513840" cy="151384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8" name="Овал 21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AAAACf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GPz//wEAAABdNwAAAAAAAAAAAAABAAAAAAAACQEAAABkAAAAAAAAABQAAABD4f//AAAAACYAAAAAAAAAvR4AAAAAAAAmAAAAZAAAABYAAABMAAAAAAAAAAAAAAAEAAAAAAAAAAEAAAD///8KAAAAACgAAAAoAAAAZAAAAGQAAAAAAAAAzMzMAAAAAABQAAAAUAAAAGQAAABkAAAAAAAAABcAAAAUAAAAAAAAAAAAAAD/fwAA/38AAAAAAAAJAAAABAAAAAAAAP8MAAAAEAAAAAAAAAAAAAAAAAAAAAAAAAAeAAAAaAAAAAAAAAAAAAAAAAAAAAAAAAAAAAAAECcAABAnAAAAAAAAAAAAAAAAAAAAAAAAAAAAAAAAAAAAAAAAAAAAABQAAAAAAAAAwMD/AAAAAABkAAAAMgAAAAAAAABkAAAAAAAAAH9/fwAKAAAAHwAAAFQAAAAAAAAC////AQAAAAAAAAAAAAAAAAAAAAAAAAAAAAAAAAAAAAAAAAAAsl4HAAAAAAL///8DzMzMAMDA/wB/f38AAAAAAAAAAAAAAAAAAAAAAAAAAAAhAAAAGAAAABQAAACTQwAAsQkAAGJEAACACgAAEAAAACYAAAAIAAAA//////////8="/>
              </a:ext>
            </a:extLst>
          </p:cNvSpPr>
          <p:nvPr/>
        </p:nvSpPr>
        <p:spPr>
          <a:xfrm>
            <a:off x="10984865" y="1575435"/>
            <a:ext cx="131445" cy="13144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9" name="Равнобедренный треугольник 22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AAAACf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GPz//wEAAABdNwAAAAAAAAAAAAABAAAAAAAACQEAAABkAAAAAAAAABQAAABD4f//AAAAACYAAAAAAAAAvR4AAAAAAAAmAAAAZAAAABYAAABMAAAAAAAAAAAAAAAEAAAAAAAAAAEAAAD///8KAAAAACgAAAAoAAAAZAAAAGQAAAAAAAAAzMzMAAAAAABQAAAAUAAAAGQAAABkAAAAAAAAABcAAAAUAAAAAAAAAAAAAAD/fwAA/38AAAAAAAAJAAAABAAAAAAAAP8MAAAAEAAAAAAAAAAAAAAAAAAAAAAAAAAeAAAAaAAAAAAAAAAAAAAAAAAAAAAAAAAAAAAAECcAABAnAAAAAAAAAAAAAAAAAAAAAAAAAAAAAAAAAAAAAAAAAAAAABQAAAAAAAAAwMD/AAAAAABkAAAAMgAAAAAAAABkAAAAAAAAAH9/fwAKAAAAHwAAAFQAAAAAAAAC////AQAAAAAAAAAAAAAAAAAAAAAAAAAAAAAAAAAAAAAAAAAAsl4HAAAAAAL///8DzMzMAMDA/wB/f38AAAAAAAAAAAAAAAAAAAAAAAAAAAAhAAAAGAAAABQAAADbGQAAoAEAACgnAAAYDQAAEAAAACYAAAAIAAAA//////////8="/>
              </a:ext>
            </a:extLst>
          </p:cNvSpPr>
          <p:nvPr/>
        </p:nvSpPr>
        <p:spPr>
          <a:xfrm>
            <a:off x="4203065" y="264160"/>
            <a:ext cx="2162175" cy="186436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0" name="Равнобедренный треугольник 23"/>
          <p:cNvSpPr>
            <a:extLst>
              <a:ext uri="smNativeData">
                <pr:smNativeData xmlns="" xmlns:p14="http://schemas.microsoft.com/office/powerpoint/2010/main" xmlns:pr="smNativeData" val="SMDATA_13_2wL9WxMAAAAlAAAAagAAAC0AAAAAkAAAAEgAAACQAAAASAAAAAAAAAABAAAAAAAAAAEAAABQAAAAAAAAAAAA4D8AAAAAAADgPwAAAAAAAOA/AAAAAAAA4D8AAAAAAADgPwAAAAAAAOA/AAAAAAAA4D8AAAAAAADgPwAAAAAAAOA/AAAAAAAA4D8CAAAAjAAAAAEAAAAAAAAAnyk2Df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GPz//wEAAABdNwAAAAAAAAAAAAABAAAAnyk2DQEAAABkAAAAAAAAABQAAABD4f//AAAAACYAAAAAAAAAvR4AAAAAAAAmAAAAZAAAABYAAABMAAAAAAAAAAAAAAAEAAAAAAAAAAEAAAD///8KAAAAACgAAAAoAAAAZAAAAGQAAAAAAAAAzMzMAAAAAABQAAAAUAAAAGQAAABkAAAAAAAAABcAAAAUAAAAAAAAAAAAAAD/fwAA/38AAAAAAAAJAAAABAAAAAAAAP8MAAAAEAAAAAAAAAAAAAAAAAAAAAAAAAAeAAAAaAAAAAAAAAAAAAAAAAAAAAAAAAAAAAAAECcAABAnAAAAAAAAAAAAAAAAAAAAAAAAAAAAAAAAAAAAAAAAAAAAABQAAAAAAAAAwMD/AAAAAABkAAAAMgAAAAAAAABkAAAAAAAAAH9/fwAKAAAAHwAAAFQAAACfKTYG////AQAAAAAAAAAAAAAAAAAAAAAAAAAAAAAAAAAAAAAAAAAAsl4HAJ8pNgb///8DzMzMAMDA/wB/f38AAAAAAAAAAAAAAAAAAAAAAAAAAAAhAAAAGAAAABQAAAClJAAAhgQAANMrAAC2CgAAEAAAACYAAAAIAAAA//////////8="/>
              </a:ext>
            </a:extLst>
          </p:cNvSpPr>
          <p:nvPr/>
        </p:nvSpPr>
        <p:spPr>
          <a:xfrm rot="10800000">
            <a:off x="5956935" y="735330"/>
            <a:ext cx="1167130" cy="100584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1" name="Равнобедренный треугольник 24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ToVCAP///whC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GPz//wEAAABdNwAAAAAAAAAAAAABAAAAAAAAAAEAAABkAAAAAAAAABQAAABD4f//AAAAACYAAAAAAAAAvR4AAAAAAAAmAAAAZAAAABYAAABMAAAAAAAAAAAAAAAEAAAAAAAAAAEAAAD///8KAAAAACgAAAAoAAAAZAAAAGQAAAAAAAAAzMzMAAAAAABQAAAAUAAAAGQAAABkAAAAAAAAABcAAAAUAAAAAAAAAAAAAAD/fwAA/38AAAAAAAAJAAAABAAAAAAAAP8MAAAAEAAAAAAAAAAAAAAAAAAAAAAAAAAeAAAAaAAAAAAAAAAAAAAAAAAAAAAAAAAAAAAAECcAABAnAAAAAAAAAAAAAAAAAAAAAAAAAAAAAAAAAAAAAAAAAAAAABQAAAAAAAAAwMD/AAAAAABkAAAAMgAAAAAAAABkAAAAAAAAAH9/fwAKAAAAHwAAAFQAAABOhUIA////AQAAAAAAAAAAAAAAAAAAAAAAAAAAAAAAAAAAAAAAAAAAsl4HAAAAAAD///8DzMzMAMDA/wB/f38AAAAAAAAAAAAAAAAAAAAAAAAAAAAhAAAAGAAAABQAAADm/v//IxgAAHgOAAAkJgAAEAAAACYAAAAIAAAA//////////8="/>
              </a:ext>
            </a:extLst>
          </p:cNvSpPr>
          <p:nvPr/>
        </p:nvSpPr>
        <p:spPr>
          <a:xfrm rot="150903">
            <a:off x="-179070" y="3923665"/>
            <a:ext cx="2531110" cy="2276475"/>
          </a:xfrm>
          <a:prstGeom prst="triangle">
            <a:avLst>
              <a:gd name="adj" fmla="val 50000"/>
            </a:avLst>
          </a:prstGeom>
          <a:solidFill>
            <a:srgbClr val="4E8542">
              <a:alpha val="34000"/>
            </a:srgbClr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2" name="Равнобедренный треугольник 25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GBIeAAUAAAAAQAAABQAAAAUAAAAFAAAAAEAAAAAAAAAZAAAAGQAAAAAAAAAZAAAAGQAAAAVAAAAYAAAAAEAAAAAAAAAFAAAAAAAAABId///GPz//wEAAABdNwAAAAAAAAAAAAABAAAAAAAAAAEAAABkAAAAAAAAABQAAABD4f//AAAAACYAAAAAAAAAvR4AAAAAAAAmAAAAZAAAABYAAABMAAAAAAAAAAAAAAAEAAAAAAAAAAEAAAD///8KAAAAACgAAAAoAAAAZAAAAGQAAAAAAAAAzMzMAAAAAABQAAAAUAAAAGQAAABkAAAAAAAAABcAAAAUAAAAAAAAAAAAAAD/fwAA/38AAAAAAAAJAAAABAAAAAAAAP8MAAAAEAAAAAAAAAAAAAAAAAAAAAAAAAAeAAAAaAAAAAAAAAAAAAAAAAAAAAAAAAAAAAAAECcAABAnAAAAAAAAAAAAAAAAAAAAAAAAAAAAAAAAAAAAAAAAAAAAABQAAAAAAAAAwMD/AAAAAABkAAAAMgAAAAAAAABkAAAAAAAAAH9/fwAKAAAAHwAAAFQAAADwfwkF////AQAAAAAAAAAAAAAAAAAAAAAAAAAAAAAAAAAAAAAAAAAAYEh4AAAAAAD///8DzMzMAMDA/wB/f38AAAAAAAAAAAAAAAAAAAAAAAAAAAAhAAAAGAAAABQAAAD5LQAA1xsAAE43AADiIwAAEAAAACYAAAAIAAAA//////////8="/>
              </a:ext>
            </a:extLst>
          </p:cNvSpPr>
          <p:nvPr/>
        </p:nvSpPr>
        <p:spPr>
          <a:xfrm>
            <a:off x="7473315" y="4525645"/>
            <a:ext cx="1517015" cy="1307465"/>
          </a:xfrm>
          <a:prstGeom prst="triangle">
            <a:avLst>
              <a:gd name="adj" fmla="val 50000"/>
            </a:avLst>
          </a:prstGeom>
          <a:noFill/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3" name="Равнобедренный треугольник 26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GBIeAAUAAAAAQAAABQAAAAUAAAAFAAAAAEAAAAAAAAAZAAAAGQAAAAAAAAAZAAAAGQAAAAVAAAAYAAAAAEAAAAAAAAAFAAAAAAAAABId///GPz//wEAAABdNwAAAAAAAAAAAAABAAAAAAAAAAEAAABkAAAAAAAAABQAAABD4f//AAAAACYAAAAAAAAAvR4AAAAAAAAmAAAAZAAAABYAAABMAAAAAAAAAAAAAAAEAAAAAAAAAAEAAAD///8KAAAAACgAAAAoAAAAZAAAAGQAAAAAAAAAzMzMAAAAAABQAAAAUAAAAGQAAABkAAAAAAAAABcAAAAUAAAAAAAAAAAAAAD/fwAA/38AAAAAAAAJAAAABAAAAAAAAP8MAAAAEAAAAAAAAAAAAAAAAAAAAAAAAAAeAAAAaAAAAAAAAAAAAAAAAAAAAAAAAAAAAAAAECcAABAnAAAAAAAAAAAAAAAAAAAAAAAAAAAAAAAAAAAAAAAAAAAAABQAAAAAAAAAwMD/AAAAAABkAAAAMgAAAAAAAABkAAAAAAAAAH9/fwAKAAAAHwAAAFQAAADwfwkF////AQAAAAAAAAAAAAAAAAAAAAAAAAAAAAAAAAAAAAAAAAAAYEh4AAAAAAD///8DzMzMAMDA/wB/f38AAAAAAAAAAAAAAAAAAAAAAAAAAAAhAAAAGAAAABQAAADoGQAATgkAAOgkAADKEgAAEAAAACYAAAAIAAAA//////////8="/>
              </a:ext>
            </a:extLst>
          </p:cNvSpPr>
          <p:nvPr/>
        </p:nvSpPr>
        <p:spPr>
          <a:xfrm rot="10800000">
            <a:off x="4211320" y="1512570"/>
            <a:ext cx="1788160" cy="1541780"/>
          </a:xfrm>
          <a:prstGeom prst="triangle">
            <a:avLst>
              <a:gd name="adj" fmla="val 50000"/>
            </a:avLst>
          </a:prstGeom>
          <a:noFill/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4" name="Трапеция 5"/>
          <p:cNvSpPr>
            <a:extLst>
              <a:ext uri="smNativeData">
                <pr:smNativeData xmlns="" xmlns:p14="http://schemas.microsoft.com/office/powerpoint/2010/main" xmlns:pr="smNativeData" val="SMDATA_13_2wL9WxMAAAAlAAAACwAAAA0AAAAAAAAAAAAAAAAAAAAAAAAAAAAAAAABAAAAAAAAAAEAAABQAAAAAAAAAAAA4D8AAAAAAADgPwAAAAAAAOA/AAAAAAAA4D8AAAAAAADgPwAAAAAAAOA/AAAAAAAA4D8AAAAAAADgPwAAAAAAAOA/AAAAAAAA4D8CAAAAjAAAAAEAAAAAAAAA8H8JD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GPz//wEAAABdNwAAAAAAAAAAAAABAAAAAAAAAAEAAABkAAAAAAAAABQAAABD4f//AAAAACYAAAAAAAAAvR4AAAAAAAAmAAAAZAAAABYAAABMAAAAAAAAAAAAAAAEAAAAAAAAAAEAAAD///8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DwfwkF////AQAAAAAAAAAAAAAAAAAAAAAAAAAAAAAAAAAAAAAAAAAAsl4HAAAAAAD///8DzMzMAMDA/wB/f38AAAAAAAAAAAAAAAAAAAAAAAAAAAAhAAAAGAAAABQAAAD/BAAA6QsAAJNDAACXFAAAEAAAACYAAAAIAAAA//////////8="/>
              </a:ext>
            </a:extLst>
          </p:cNvSpPr>
          <p:nvPr/>
        </p:nvSpPr>
        <p:spPr>
          <a:xfrm>
            <a:off x="812165" y="1936115"/>
            <a:ext cx="10172700" cy="1410970"/>
          </a:xfrm>
          <a:custGeom>
            <a:avLst/>
            <a:gdLst/>
            <a:ahLst/>
            <a:cxnLst/>
            <a:rect l="0" t="0" r="10172700" b="1410970"/>
            <a:pathLst>
              <a:path w="10172700" h="1410970">
                <a:moveTo>
                  <a:pt x="0" y="1410970"/>
                </a:moveTo>
                <a:lnTo>
                  <a:pt x="761975" y="0"/>
                </a:lnTo>
                <a:lnTo>
                  <a:pt x="9585114" y="0"/>
                </a:lnTo>
                <a:lnTo>
                  <a:pt x="10172700" y="1410970"/>
                </a:lnTo>
                <a:lnTo>
                  <a:pt x="0" y="141097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sp3d prstMaterial="legacyMatte"/>
        </p:spPr>
        <p:txBody>
          <a:bodyPr vert="horz" wrap="square" lIns="0" tIns="0" rIns="0" bIns="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5" name="Овал 28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8H8JD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GPz//wEAAABdNwAAAAAAAAAAAAABAAAAAAAAAAEAAABkAAAAAAAAABQAAABD4f//AAAAACYAAAAAAAAAvR4AAAAAAAAmAAAAZAAAABYAAABMAAAAAAAAAAAAAAAEAAAAAAAAAAEAAAD///8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DwfwkF////AQAAAAAAAAAAAAAAAAAAAAAAAAAAAAAAAAAAAAAAAAAAsl4HAAAAAAD///8DzMzMAMDA/wB/f38AAAAAAAAAAAAAAAAAAAAAAAAAAAAhAAAAGAAAABQAAABWCgAAtAgAAFkLAAC4CQAAEAAAACYAAAAIAAAA//////////8="/>
              </a:ext>
            </a:extLst>
          </p:cNvSpPr>
          <p:nvPr/>
        </p:nvSpPr>
        <p:spPr>
          <a:xfrm>
            <a:off x="1680210" y="1414780"/>
            <a:ext cx="164465" cy="1651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6" name="Овал 29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AAAACf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GPz//wEAAABdNwAAAAAAAAAAAAABAAAAAAAACQEAAABkAAAAAAAAABQAAABD4f//AAAAACYAAAAAAAAAvR4AAAAAAAAmAAAAZAAAABYAAABMAAAAAAAAAAAAAAAEAAAAAAAAAAEAAAD///8KAAAAACgAAAAoAAAAZAAAAGQAAAAAAAAAzMzMAAAAAABQAAAAUAAAAGQAAABkAAAAAAAAABcAAAAUAAAAAAAAAAAAAAD/fwAA/38AAAAAAAAJAAAABAAAAHMAaQAMAAAAEAAAAAAAAAAAAAAAAAAAAAAAAAAeAAAAaAAAAAAAAAAAAAAAAAAAAAAAAAAAAAAAECcAABAnAAAAAAAAAAAAAAAAAAAAAAAAAAAAAAAAAAAAAAAAAAAAABQAAAAAAAAAwMD/AAAAAABkAAAAMgAAAAAAAABkAAAAAAAAAH9/fwAKAAAAHwAAAFQAAAAAAAAC////AQAAAAAAAAAAAAAAAAAAAAAAAAAAAAAAAAAAAAAAAAAAsl4HAAAAAAL///8DzMzMAMDA/wB/f38AAAAAAAAAAAAAAAAAAAAAAAAAAAAhAAAAGAAAABQAAADELwAAKyAAABIyAAB5IgAAEAAAACYAAAAIAAAA//////////8="/>
              </a:ext>
            </a:extLst>
          </p:cNvSpPr>
          <p:nvPr/>
        </p:nvSpPr>
        <p:spPr>
          <a:xfrm>
            <a:off x="7764780" y="5229225"/>
            <a:ext cx="374650" cy="37465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7" name="Овал 30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ToVCA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BId///GPz//wEAAABdNwAAAAAAAAAAAAABAAAAAAAAAAEAAABkAAAAAAAAABQAAABD4f//AAAAACYAAAAAAAAAvR4AAAAAAAAmAAAAZAAAABYAAABMAAAAAAAAAAAAAAAEAAAAAAAAAAEAAAD///8KAAAAACgAAAAoAAAAZAAAAGQAAAAAAAAAzMzMAAAAAABQAAAAUAAAAGQAAABkAAAAAAAAABcAAAAUAAAAAAAAAAAAAAD/fwAA/38AAAAAAAAJAAAABAAAABilfQYMAAAAEAAAAAAAAAAAAAAAAAAAAAAAAAAeAAAAaAAAAAAAAAAAAAAAAAAAAAAAAAAAAAAAECcAABAnAAAAAAAAAAAAAAAAAAAAAAAAAAAAAAAAAAAAAAAAAAAAABQAAAAAAAAAwMD/AAAAAABkAAAAMgAAAAAAAABkAAAAAAAAAH9/fwAKAAAAHwAAAFQAAABOhUIA////AQAAAAAAAAAAAAAAAAAAAAAAAAAAAAAAAAAAAAAAAAAAsl4HAAAAAAD///8DzMzMAMDA/wB/f38AAAAAAAAAAAAAAAAAAAAAAAAAAAAhAAAAGAAAABQAAAANNgAA/RkAAG47AABeHwAAEAAAACYAAAAIAAAA//////////8="/>
              </a:ext>
            </a:extLst>
          </p:cNvSpPr>
          <p:nvPr/>
        </p:nvSpPr>
        <p:spPr>
          <a:xfrm>
            <a:off x="8786495" y="4224655"/>
            <a:ext cx="874395" cy="874395"/>
          </a:xfrm>
          <a:prstGeom prst="ellipse">
            <a:avLst/>
          </a:prstGeom>
          <a:solidFill>
            <a:srgbClr val="4E8542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8" name="Заголовок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2wL9WxMAAAAlAAAAZAAAAA0AAAAAkAAAAEgAAACQAAAASAAAAAAAAAAB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AAAAAkUAAAAAQAAABQAAAAUAAAAFAAAAAEAAAAAAAAAZAAAAGQAAAAAAAAAZAAAAGQAAAAVAAAAYAAAAAEAAAAAAAAAFAAAAAAAAABId///GPz//wEAAABdNwAAAAAAAAAAAAABAAAAAAAAAAEAAABkAAAAAAAAABQAAABD4f//AAAAACYAAAAAAAAAvR4AAAAAAAAmAAAAZAAAABYAAABMAAAAAQAAAAAAAAABAAAAAAAAAAEAAAAAAAAAAAAAAAAAAAA8AAAAZAAAAGQAAAAAAAAAy8vLAAAAAAAAAAAAPAAAAGQAAABkAAAAAAAAABcAAAAUAAAAAAAAAAAAAAD/fwAA/38AAAAAAAAJAAAABAAAANjadgYMAAAAEAAAAAAAAAAAAAAAAAAAAAAAAAAeAAAAaAAAAAAAAAAAAAAAAAAAAAAAAAAAAAAAECcAABAnAAAAAAAAAAAAAAAAAAAAAAAAAAAAAAAAAAAAAAAAAAAAAFAAAAAAAAAAwMD/AAAAAABkAAAAMgAAAAAAAABkAAAAAAAAAH9/fwAKAAAAHwAAAFQAAADwfwkF////AQAAAAAAAAAAAAAAAAAAAAAAAAAAAAAAAAAAAAAAAAAAAAAAAgAAAAAAAAAAy8vLAMDA/wB/f38AAAAAAAAAAAAAAAAAAAAAAAAAAAAhAAAAGAAAABQAAACVAwAA/AwAAEVEAAC5EwAAEAAAACYAAAAIAAAAAQAAAAAAAAA="/>
              </a:ext>
            </a:extLst>
          </p:cNvSpPr>
          <p:nvPr>
            <p:ph type="title"/>
          </p:nvPr>
        </p:nvSpPr>
        <p:spPr>
          <a:xfrm>
            <a:off x="582295" y="2110740"/>
            <a:ext cx="10515600" cy="1095375"/>
          </a:xfrm>
        </p:spPr>
        <p:txBody>
          <a:bodyPr/>
          <a:lstStyle/>
          <a:p>
            <a:pPr>
              <a:defRPr lang="ru-ru"/>
            </a:pPr>
            <a:r>
              <a:t>Коммуникация</a:t>
            </a:r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/>
        </p:nvGraphicFramePr>
        <p:xfrm>
          <a:off x="2129790" y="3477895"/>
          <a:ext cx="5687060" cy="302450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86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9395"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en-us"/>
                      </a:pPr>
                      <a:r>
                        <a:rPr lang="ru-ru" sz="2800">
                          <a:solidFill>
                            <a:srgbClr val="002060"/>
                          </a:solidFill>
                        </a:rPr>
                        <a:t>НЕОБХОДИМО:</a:t>
                      </a:r>
                      <a:endParaRPr lang="en-us" sz="2800">
                        <a:solidFill>
                          <a:srgbClr val="002060"/>
                        </a:solidFill>
                      </a:endParaRPr>
                    </a:p>
                  </a:txBody>
                  <a:tcPr marL="-635" marR="34290" marT="-635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A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en-us"/>
                      </a:pPr>
                      <a:r>
                        <a:rPr lang="ru-ru" sz="2800">
                          <a:solidFill>
                            <a:schemeClr val="bg2"/>
                          </a:solidFill>
                        </a:rPr>
                        <a:t>ВИДЕТЬ</a:t>
                      </a:r>
                      <a:endParaRPr lang="en-us" sz="2800">
                        <a:solidFill>
                          <a:schemeClr val="bg2"/>
                        </a:solidFill>
                      </a:endParaRPr>
                    </a:p>
                  </a:txBody>
                  <a:tcPr marL="-635" marR="34290" marT="-635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836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  <a:ext uri="smNativeData">
                    <pr:rowheight xmlns:p14="http://schemas.microsoft.com/office/powerpoint/2010/main" xmlns="" xmlns:pr="smNativeData" dt="1543307995" type="min" val="1509395"/>
                  </a:ext>
                </a:extLst>
              </a:tr>
              <a:tr h="1515110"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en-us"/>
                      </a:pPr>
                      <a:r>
                        <a:rPr lang="ru-ru" sz="2800">
                          <a:solidFill>
                            <a:srgbClr val="002060"/>
                          </a:solidFill>
                        </a:rPr>
                        <a:t>Быть ОТКРЫТЫМ</a:t>
                      </a:r>
                      <a:endParaRPr lang="en-us" sz="2800">
                        <a:solidFill>
                          <a:srgbClr val="002060"/>
                        </a:solidFill>
                      </a:endParaRPr>
                    </a:p>
                  </a:txBody>
                  <a:tcPr marL="-635" marR="34290" marT="-635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en-us"/>
                      </a:pPr>
                      <a:r>
                        <a:rPr lang="ru-ru" sz="2800">
                          <a:solidFill>
                            <a:srgbClr val="002060"/>
                          </a:solidFill>
                        </a:rPr>
                        <a:t>ОБЩАТЬСЯ</a:t>
                      </a:r>
                      <a:endParaRPr lang="en-us" sz="2800">
                        <a:solidFill>
                          <a:srgbClr val="002060"/>
                        </a:solidFill>
                        <a:latin typeface="Kunstler Script" charset="0"/>
                        <a:ea typeface="Arial" pitchFamily="1" charset="0"/>
                        <a:cs typeface="Arial" pitchFamily="1" charset="0"/>
                      </a:endParaRPr>
                    </a:p>
                  </a:txBody>
                  <a:tcPr marL="-635" marR="34290" marT="-635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  <a:ext uri="smNativeData">
                    <pr:rowheight xmlns:p14="http://schemas.microsoft.com/office/powerpoint/2010/main" xmlns="" xmlns:pr="smNativeData" dt="1543307995" type="min" val="151511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extLst mod="1">
          <p:ext uri="smNativeData">
            <pr:smNativeData xmlns="" xmlns:pr="smNativeData" val="2wL9WwAAAADQBwAAAAAAAAAAAAAAAAAA9AEAAAAAAAABAAAAAAAAAAAAAAAAAAAAAAAAAAAAAAAAAAAA"/>
          </p:ext>
        </p:extLst>
      </p:transition>
    </mc:Choice>
    <mc:Fallback>
      <p:transition spd="slow">
        <p:extLst mod="1">
          <p:ext uri="smNativeData">
            <pr:smNativeData xmlns="" xmlns:pr="smNativeData" xmlns:p14="http://schemas.microsoft.com/office/powerpoint/2010/main" val="2wL9WwAAAADQBwAAAAAAAAAAAAAAAAAA9AE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 3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2Wp4AP///whC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Hf//wEAAABdNwAAAAAAAAAAAAABAAAAAAAAAAEAAABkAAAAAAAAABQAAABD4f//AAAAACYAAAAAAAAAvR4AAAAAAAAmAAAAZAAAABYAAABMAAAAAAAAAAAAAAAEAAAAAAAAAAEAAAD///8KAAAAACgAAAAoAAAAZAAAAGQAAAAAAAAAzMzMAAAAAABQAAAAUAAAAGQAAABkAAAAAAAAABcAAAAUAAAAAAAAAAAAAAD/fwAA/38AAAAAAAAJAAAABAAAAHYFAAAMAAAAEAAAAAAAAAAAAAAAAAAAAAAAAAAeAAAAaAAAAAAAAAAAAAAAAAAAAAAAAAAAAAAAECcAABAnAAAAAAAAAAAAAAAAAAAAAAAAAAAAAAAAAAAAAAAAAAAAABQAAAAAAAAAwMD/AAAAAABkAAAAMgAAAAAAAABkAAAAAAAAAH9/fwAKAAAAHwAAAFQAAADZangA////AQAAAAAAAAAAAAAAAAAAAAAAAAAAAAAAAAAAAAAAAAAAsl4HAAAAAAD///8DzMzMAMDA/wB/f38AAAAAAAAAAAAAAAAAAAAAAAAAAAAhAAAAGAAAABQAAAAdPgAAPRkAAIZQAADNKQAAEAAAACYAAAAIAAAA//////////8="/>
              </a:ext>
            </a:extLst>
          </p:cNvSpPr>
          <p:nvPr/>
        </p:nvSpPr>
        <p:spPr>
          <a:xfrm rot="10800000">
            <a:off x="10097135" y="4102735"/>
            <a:ext cx="2992755" cy="2692400"/>
          </a:xfrm>
          <a:prstGeom prst="triangle">
            <a:avLst>
              <a:gd name="adj" fmla="val 50000"/>
            </a:avLst>
          </a:prstGeom>
          <a:solidFill>
            <a:srgbClr val="D96A78">
              <a:alpha val="34000"/>
            </a:srgbClr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grpSp>
        <p:nvGrpSpPr>
          <p:cNvPr id="3" name="Группа 4"/>
          <p:cNvGrpSpPr>
            <a:extLst>
              <a:ext uri="smNativeData">
                <pr:smNativeData xmlns="" xmlns:p14="http://schemas.microsoft.com/office/powerpoint/2010/main" xmlns:pr="smNativeData" val="SMDATA_7_2wL9WxMAAAAlAAAAAQAAAA8BAAAAkAAAAEgAAACQAAAASAAAAAAAAAAAAAAAAAAAABcAAAAUAAAAAAAAAAAAAAD/fwAA/38AAAAAAAAJAAAABAAAAAAkAAAMAAAAEAAAAAAAAAAAAAAAAAAAAAAAAAAfAAAAVAAAAAAAAAAAAAAAAAAAAAAAAAAAAAAAAAAAAAAAAAAAAAAAAAAAAAAAAAAAAAAAAAAAAAAAAAAAAAAAAAAAAAAAAAAAAAAAAAAAAAAAAAAAAAAAAAAAACEAAAAYAAAAFAAAADjq//+iAgAAngoAABIjAAAQAAAAJgAAAAgAAAD/////AAAAAA=="/>
              </a:ext>
            </a:extLst>
          </p:cNvGrpSpPr>
          <p:nvPr/>
        </p:nvGrpSpPr>
        <p:grpSpPr>
          <a:xfrm rot="10238682">
            <a:off x="-3540760" y="427990"/>
            <a:ext cx="5266690" cy="5273040"/>
            <a:chOff x="-3540760" y="427990"/>
            <a:chExt cx="5266690" cy="5273040"/>
          </a:xfrm>
        </p:grpSpPr>
        <p:grpSp>
          <p:nvGrpSpPr>
            <p:cNvPr id="5" name="Группа 5"/>
            <p:cNvGrpSpPr>
              <a:extLst>
                <a:ext uri="smNativeData">
                  <pr:smNativeData xmlns="" xmlns:p14="http://schemas.microsoft.com/office/powerpoint/2010/main" xmlns:pr="smNativeData" val="SMDATA_7_2wL9WxMAAAAlAAAAAQAAAA8BAAAAkAAAAEgAAACQAAAASAAAAAAAAAAAAAAAAAAAABcAAAAUAAAAAAAAAAAAAAD/fwAA/38AAAAAAAAJAAAABAAAAKwiAAAMAAAAEAAAAAAAAAAAAAAAAAAAAAAAAAAfAAAAVAAAAAAAAAAAAAAAAAAAAAAAAAAAAAAAAAAAAAAAAAAAAAAAAAAAAAAAAAAAAAAAAAAAAAAAAAAAAAAAAAAAAAAAAAAAAAAAAAAAAAAAAAAAAAAAAAAAACEAAAAYAAAAFAAAADjq//+rAgAAngoAABIjAAAAAAAAJgAAAAgAAAD/////AAAAAA=="/>
                </a:ext>
              </a:extLst>
            </p:cNvGrpSpPr>
            <p:nvPr/>
          </p:nvGrpSpPr>
          <p:grpSpPr>
            <a:xfrm>
              <a:off x="-3540760" y="433705"/>
              <a:ext cx="5266690" cy="5267325"/>
              <a:chOff x="-3540760" y="433705"/>
              <a:chExt cx="5266690" cy="5267325"/>
            </a:xfrm>
          </p:grpSpPr>
          <p:grpSp>
            <p:nvGrpSpPr>
              <p:cNvPr id="7" name="Группа 7"/>
              <p:cNvGrpSpPr>
                <a:extLst>
                  <a:ext uri="smNativeData">
                    <pr:smNativeData xmlns="" xmlns:p14="http://schemas.microsoft.com/office/powerpoint/2010/main" xmlns:pr="smNativeData" val="SMDATA_7_2wL9WxMAAAAlAAAAAQAAAA8BAAAAkAAAAEgAAACQAAAASAAAAAAAAAAAAAAAAAAAABcAAAAUAAAAAAAAAAAAAAD/fwAA/38AAAAAAAAJAAAABAAAACE1NjYMAAAAEAAAAAAAAAAAAAAAAAAAAAAAAAAfAAAAVAAAAAAAAAAAAAAAAAAAAAAAAAAAAAAAAAAAAAAAAAAAAAAAAAAAAAAAAAAAAAAAAAAAAAAAAAAAAAAAAAAAAAAAAAAAAAAAAAAAAAAAAAAAAAAAAAAAACEAAAAYAAAAFAAAADjq//+rAgAAngoAABIjAAAAAAAAJgAAAAgAAAD/////AAAAAA=="/>
                  </a:ext>
                </a:extLst>
              </p:cNvGrpSpPr>
              <p:nvPr/>
            </p:nvGrpSpPr>
            <p:grpSpPr>
              <a:xfrm>
                <a:off x="-3540760" y="433705"/>
                <a:ext cx="5266690" cy="5267325"/>
                <a:chOff x="-3540760" y="433705"/>
                <a:chExt cx="5266690" cy="5267325"/>
              </a:xfrm>
            </p:grpSpPr>
            <p:sp>
              <p:nvSpPr>
                <p:cNvPr id="9" name="Овал 9"/>
                <p:cNvSpPr>
                  <a:extLst>
                    <a:ext uri="smNativeData">
      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AAAACf///wgAAAAAAAAAAAAAAAAAAAAAAAAAAAAAAAAAAAAAZAAAAAEAAABAAAAAAAAAAAAAAAAAAAAAAAAAAAAAAAAAAAAAAAAAAAAAAAAAAAAAAAAAAAAAAAAAAAAAAAAAAAAAAAAAAAAAAAAAAAAAAAAAAAAAAAAAAAAAAAAAAAAAFAAAADwAAAAAAAAAAAAAALJeBwA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C////AQAAAAAAAAAAAAAAAAAAAAAAAAAAAAAAAAAAAAAAAAAAsl4HAH9/fwD///8DzMzMAMDA/wB/f38AAAAAAAAAAAAAAAAAAAAAAAAAAAAhAAAAGAAAABQAAAA46v//qwIAAJ4KAAASIwAAAAAAACYAAAAIAAAA//////////8="/>
                    </a:ext>
                  </a:extLst>
                </p:cNvSpPr>
                <p:nvPr/>
              </p:nvSpPr>
              <p:spPr>
                <a:xfrm>
                  <a:off x="-3540760" y="433705"/>
                  <a:ext cx="5266690" cy="526732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ctr"/>
                <a:lstStyle/>
                <a:p>
                  <a:pPr algn="ctr">
                    <a:defRPr lang="ru-ru">
                      <a:solidFill>
                        <a:srgbClr val="FFFFFF"/>
                      </a:solidFill>
                      <a:latin typeface="Arial" pitchFamily="1" charset="0"/>
                      <a:ea typeface="Arial" pitchFamily="1" charset="0"/>
                      <a:cs typeface="Arial" pitchFamily="1" charset="0"/>
                    </a:defRPr>
                  </a:pPr>
                  <a:endParaRPr/>
                </a:p>
              </p:txBody>
            </p:sp>
            <p:sp>
              <p:nvSpPr>
                <p:cNvPr id="8" name="Пятиугольник 10"/>
                <p:cNvSpPr>
                  <a:extLst>
                    <a:ext uri="smNativeData">
                      <pr:smNativeData xmlns="" xmlns:p14="http://schemas.microsoft.com/office/powerpoint/2010/main" xmlns:pr="smNativeData" val="SMDATA_13_2wL9WxMAAAAlAAAAbgAAAA0AAAAAkAAAAEgAAACQAAAASAAAAAAAAAAB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BAAAAAAAAALJeBwA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wfwkF////AQAAAAAAAAAAAAAAAAAAAAAAAAAAAAAAAAAAAAAAAAAAsl4HAH9/fwD///8DzMzMAMDA/wB/f38AAAAAAAAAAAAAAAAAAAAAAAAAAAAhAAAAGAAAABQAAAA76///2QIAAMwJAAD+HwAAAAAAACYAAAAIAAAA//////////8="/>
                    </a:ext>
                  </a:extLst>
                </p:cNvSpPr>
                <p:nvPr/>
              </p:nvSpPr>
              <p:spPr>
                <a:xfrm>
                  <a:off x="-3376295" y="462915"/>
                  <a:ext cx="4968875" cy="4737735"/>
                </a:xfrm>
                <a:prstGeom prst="pentagon">
                  <a:avLst/>
                </a:prstGeom>
                <a:noFill/>
                <a:ln w="12700" cap="flat" cmpd="sng" algn="ctr">
                  <a:solidFill>
                    <a:srgbClr val="B25E07"/>
                  </a:solidFill>
                  <a:prstDash val="solid"/>
                  <a:headEnd type="none"/>
                  <a:tailEnd type="none"/>
                </a:ln>
                <a:effectLst/>
              </p:spPr>
              <p:txBody>
                <a:bodyPr vert="horz" wrap="square" lIns="91440" tIns="45720" rIns="91440" bIns="45720" numCol="1" anchor="ctr"/>
                <a:lstStyle/>
                <a:p>
                  <a:pPr algn="ctr">
                    <a:defRPr lang="ru-ru">
                      <a:solidFill>
                        <a:srgbClr val="FFFFFF"/>
                      </a:solidFill>
                      <a:latin typeface="Arial" pitchFamily="1" charset="0"/>
                      <a:ea typeface="Arial" pitchFamily="1" charset="0"/>
                      <a:cs typeface="Arial" pitchFamily="1" charset="0"/>
                    </a:defRPr>
                  </a:pPr>
                  <a:endParaRPr/>
                </a:p>
              </p:txBody>
            </p:sp>
          </p:grpSp>
          <p:sp>
            <p:nvSpPr>
              <p:cNvPr id="6" name="Пятиугольник 8"/>
              <p:cNvSpPr>
                <a:extLst>
                  <a:ext uri="smNativeData">
                    <pr:smNativeData xmlns="" xmlns:p14="http://schemas.microsoft.com/office/powerpoint/2010/main" xmlns:pr="smNativeData" val="SMDATA_13_2wL9WxMAAAAlAAAAbgAAAA0AAAAAkAAAAEgAAACQAAAASAAAAAAAAAAB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BAAAAAAAAALJeBwA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wfwkF////AQAAAAAAAAAAAAAAAAAAAAAAAAAAAAAAAAAAAAAAAAAAsl4HAH9/fwD///8DzMzMAMDA/wB/f38AAAAAAAAAAAAAAAAAAAAAAAAAAAAhAAAAGAAAABQAAAAI7P//NQMAAJkKAABaIAAAAAAAACYAAAAIAAAA//////////8="/>
                  </a:ext>
                </a:extLst>
              </p:cNvSpPr>
              <p:nvPr/>
            </p:nvSpPr>
            <p:spPr>
              <a:xfrm rot="2169222">
                <a:off x="-3246120" y="521335"/>
                <a:ext cx="4968875" cy="4737735"/>
              </a:xfrm>
              <a:prstGeom prst="pentagon">
                <a:avLst/>
              </a:prstGeom>
              <a:noFill/>
              <a:ln w="12700" cap="flat" cmpd="sng" algn="ctr">
                <a:solidFill>
                  <a:srgbClr val="B25E07"/>
                </a:solidFill>
                <a:prstDash val="solid"/>
                <a:headEnd type="none"/>
                <a:tailEnd type="none"/>
              </a:ln>
              <a:effectLst/>
            </p:spPr>
            <p:txBody>
              <a:bodyPr vert="horz" wrap="square" lIns="91440" tIns="45720" rIns="91440" bIns="45720" numCol="1" anchor="ctr"/>
              <a:lstStyle/>
              <a:p>
                <a:pPr algn="ctr">
                  <a:defRPr lang="ru-ru">
                    <a:solidFill>
                      <a:srgbClr val="FFFFFF"/>
                    </a:solidFill>
                    <a:latin typeface="Arial" pitchFamily="1" charset="0"/>
                    <a:ea typeface="Arial" pitchFamily="1" charset="0"/>
                    <a:cs typeface="Arial" pitchFamily="1" charset="0"/>
                  </a:defRPr>
                </a:pPr>
                <a:endParaRPr/>
              </a:p>
            </p:txBody>
          </p:sp>
        </p:grpSp>
        <p:sp>
          <p:nvSpPr>
            <p:cNvPr id="4" name="Пятиугольник 6"/>
            <p:cNvSpPr>
              <a:extLst>
                <a:ext uri="smNativeData">
                  <pr:smNativeData xmlns="" xmlns:p14="http://schemas.microsoft.com/office/powerpoint/2010/main" xmlns:pr="smNativeData" val="SMDATA_13_2wL9WxMAAAAlAAAAbgAAAA0AAAAAkAAAAEgAAACQAAAASAAAAAAAAAAB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BAAAAAAAAALJeBwA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wfwkF////AQAAAAAAAAAAAAAAAAAAAAAAAAAAAAAAAAAAAAAAAAAAsl4HAH9/fwD///8DzMzMAMDA/wB/f38AAAAAAAAAAAAAAAAAAAAAAAAAAAAhAAAAGAAAABQAAAAa7f//ogIAAD4KAAA0IQAAAAAAACYAAAAIAAAA//////////8="/>
                </a:ext>
              </a:extLst>
            </p:cNvSpPr>
            <p:nvPr/>
          </p:nvSpPr>
          <p:spPr>
            <a:xfrm rot="3306886">
              <a:off x="-3188335" y="544195"/>
              <a:ext cx="4969510" cy="4737100"/>
            </a:xfrm>
            <a:prstGeom prst="pentagon">
              <a:avLst/>
            </a:prstGeom>
            <a:noFill/>
            <a:ln w="12700" cap="flat" cmpd="sng" algn="ctr">
              <a:solidFill>
                <a:srgbClr val="B25E07"/>
              </a:solidFill>
              <a:prstDash val="solid"/>
              <a:headEnd type="none"/>
              <a:tailEnd type="none"/>
            </a:ln>
            <a:effectLst/>
          </p:spPr>
          <p:txBody>
            <a:bodyPr vert="horz" wrap="square" lIns="91440" tIns="45720" rIns="91440" bIns="45720" numCol="1" anchor="ctr"/>
            <a:lstStyle/>
            <a:p>
              <a:pPr algn="ctr">
                <a:defRPr lang="ru-ru">
                  <a:solidFill>
                    <a:srgbClr val="FFFFFF"/>
                  </a:solidFill>
                  <a:latin typeface="Arial" pitchFamily="1" charset="0"/>
                  <a:ea typeface="Arial" pitchFamily="1" charset="0"/>
                  <a:cs typeface="Arial" pitchFamily="1" charset="0"/>
                </a:defRPr>
              </a:pPr>
              <a:endParaRPr/>
            </a:p>
          </p:txBody>
        </p:sp>
      </p:grpSp>
      <p:sp>
        <p:nvSpPr>
          <p:cNvPr id="10" name="Равнобедренный треугольник 14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TqbaA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Hf//wEAAABdNwAAAAAAAAAAAAABAAAAAAAAAAEAAABkAAAAAAAAABQAAABD4f//AAAAACYAAAAAAAAAvR4AAAAAAAAmAAAAZAAAABYAAABMAAAAAAAAAAAAAAAEAAAAAAAAAAEAAAD///8KAAAAACgAAAAoAAAAZAAAAGQAAAAAAAAAzMzMAAAAAABQAAAAUAAAAGQAAABkAAAAAAAAABcAAAAUAAAAAAAAAAAAAAD/fwAA/38AAAAAAAAJAAAABAAAAGVmIGkMAAAAEAAAAAAAAAAAAAAAAAAAAAAAAAAeAAAAaAAAAAAAAAAAAAAAAAAAAAAAAAAAAAAAECcAABAnAAAAAAAAAAAAAAAAAAAAAAAAAAAAAAAAAAAAAAAAAAAAABQAAAAAAAAAwMD/AAAAAABkAAAAMgAAAAAAAABkAAAAAAAAAH9/fwAKAAAAHwAAAFQAAABOptoA////AQAAAAAAAAAAAAAAAAAAAAAAAAAAAAAAAAAAAAAAAAAAsl4HAAAAAAD///8DzMzMAMDA/wB/f38AAAAAAAAAAAAAAAAAAAAAAAAAAAAhAAAAGAAAABQAAABQFAAAnRYAANssAABgJwAAEAAAACYAAAAIAAAA//////////8="/>
              </a:ext>
            </a:extLst>
          </p:cNvSpPr>
          <p:nvPr/>
        </p:nvSpPr>
        <p:spPr>
          <a:xfrm>
            <a:off x="3302000" y="3676015"/>
            <a:ext cx="3989705" cy="2724785"/>
          </a:xfrm>
          <a:prstGeom prst="triangle">
            <a:avLst>
              <a:gd name="adj" fmla="val 50000"/>
            </a:avLst>
          </a:prstGeom>
          <a:solidFill>
            <a:srgbClr val="4EA6DA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r>
              <a:rPr lang="ru-ru" sz="2800">
                <a:solidFill>
                  <a:schemeClr val="tx1"/>
                </a:solidFill>
              </a:rPr>
              <a:t>РЕШЕНИЕ</a:t>
            </a:r>
          </a:p>
        </p:txBody>
      </p:sp>
      <p:sp>
        <p:nvSpPr>
          <p:cNvPr id="11" name="Равнобедренный треугольник 15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CAAAA8H8JDP///wgAAAAAAAAAAIfBxi6Cq/EkZJpZSaYmYCsBAAAAZAAAAAEAAABAAAAAAAAAAAAAAAAAAAAAAAAAAAAAAAAAAAAAAAAAAAAAAAAAAAAAAAAAAAAAAAAAAAAAAAAAAAAAAAAAAAAAAAAAAAAAAAAAAAAAAAAAAAAAAAAAAAAAFAAAADwAAAAAAAAAAAAAALJeBwAUAAAAAQAAABQAAAAUAAAAFAAAAAEAAAAAAAAAZAAAAGQAAAAAAAAAZAAAAGQAAAAVAAAAYAAAAAEAAAAAAAAAFAAAAAAAAAAAAAAASHf//wEAAABdNwAAAAAAAAAAAAABAAAAAAAAAAAAAABkAAAAAAAAABQAAABD4f//AAAAACYAAAAAAAAAvR4AAAAAAAAmAAAAZAAAABYAAABMAAAAAAAAAAAAAAAEAAAAAAAAAAEAAAD///8KAAAAACgAAAAoAAAAZAAAAGQAAAAAAAAAzMzMAAAAAABQAAAAUAAAAGQAAABkAAAAAAAAABcAAAAUAAAAAAAAAAAAAAD/fwAA/38AAAAAAAAJAAAABAAAAAAAAAAMAAAAEAAAAAAAAAAAAAAAAAAAAAAAAAAeAAAAaAAAAAEAAAAAAAAAAAAAAAAAAAAAAAAAECcAABAnAAAAAAAAAAAAAAAAAAAAAAAAAAAAAAAAAAAAAAAAAAAAABQAAAAAAAAAwMD/AAAAAABkAAAAMgAAAAAAAABkAAAAAAAAAH9/fwAKAAAAHwAAAFQAAADwfwkF////AQAAAAAAAAAAAAAAAAAAAAAAAAAAAAAAAAAAAAAAAAAAsl4HAAAAAAD///8DzMzMAMDA/wB/f38AAAAAAAAAAAAAAAAAAAAAAAAAAAAhAAAAGAAAABQAAACXPAAANAsAAA5KAADQFgAAEAAAACYAAAAIAAAA//////////8="/>
              </a:ext>
            </a:extLst>
          </p:cNvSpPr>
          <p:nvPr/>
        </p:nvSpPr>
        <p:spPr>
          <a:xfrm>
            <a:off x="9849485" y="1821180"/>
            <a:ext cx="2188845" cy="1887220"/>
          </a:xfrm>
          <a:prstGeom prst="triangle">
            <a:avLst>
              <a:gd name="adj" fmla="val 50000"/>
            </a:avLst>
          </a:prstGeom>
          <a:blipFill rotWithShape="1">
            <a:blip r:embed="rId3"/>
            <a:srcRect/>
            <a:stretch/>
          </a:blip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2" name="Равнобедренный треугольник 17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YEh4AP///wg1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Hf//wEAAABdNwAAAAAAAAAAAAABAAAAAAAAAA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gSHgA////AQAAAAAAAAAAAAAAAAAAAAAAAAAAAAAAAAAAAAAAAAAAsl4HAAAAAAD///8DzMzMAMDA/wB/f38AAAAAAAAAAAAAAAAAAAAAAAAAAAAhAAAAGAAAABQAAAD5OQAAGhMAACRJAAAtIAAAEAAAACYAAAAIAAAA//////////8="/>
              </a:ext>
            </a:extLst>
          </p:cNvSpPr>
          <p:nvPr/>
        </p:nvSpPr>
        <p:spPr>
          <a:xfrm>
            <a:off x="9424035" y="3105150"/>
            <a:ext cx="2465705" cy="2125345"/>
          </a:xfrm>
          <a:prstGeom prst="triangle">
            <a:avLst>
              <a:gd name="adj" fmla="val 50000"/>
            </a:avLst>
          </a:prstGeom>
          <a:solidFill>
            <a:srgbClr val="604878">
              <a:alpha val="47000"/>
            </a:srgbClr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3" name="Овал 18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8H8JD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Hf//wEAAABdNwAAAAAAAAAAAAABAAAAAAAAAA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wfwkF////AQAAAAAAAAAAAAAAAAAAAAAAAAAAAAAAAAAAAAAAAAAAsl4HAAAAAAD///8DzMzMAMDA/wB/f38AAAAAAAAAAAAAAAAAAAAAAAAAAAAhAAAAGAAAABQAAAAtFQAAbgEAABgpAAA4DQAAEAAAACYAAAAIAAAA//////////8="/>
              </a:ext>
            </a:extLst>
          </p:cNvSpPr>
          <p:nvPr/>
        </p:nvSpPr>
        <p:spPr>
          <a:xfrm>
            <a:off x="3442335" y="232410"/>
            <a:ext cx="3237865" cy="191643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r>
              <a:rPr lang="ru-ru" sz="2800"/>
              <a:t>ПРОБЛЕМА</a:t>
            </a:r>
          </a:p>
        </p:txBody>
      </p:sp>
      <p:sp>
        <p:nvSpPr>
          <p:cNvPr id="14" name="Овал 19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AAAACf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Hf//wEAAABdNwAAAAAAAAAAAAABAAAAAAAACQ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C////AQAAAAAAAAAAAAAAAAAAAAAAAAAAAAAAAAAAAAAAAAAAsl4HAAAAAAL///8DzMzMAMDA/wB/f38AAAAAAAAAAAAAAAAAAAAAAAAAAAAhAAAAGAAAABQAAAADQwAAUAUAANJDAAAfBgAAEAAAACYAAAAIAAAA//////////8="/>
              </a:ext>
            </a:extLst>
          </p:cNvSpPr>
          <p:nvPr/>
        </p:nvSpPr>
        <p:spPr>
          <a:xfrm>
            <a:off x="10893425" y="863600"/>
            <a:ext cx="131445" cy="13144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5" name="Равнобедренный треугольник 21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nyk2Df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Hf//wEAAABdNwAAAAAAAAAAAAABAAAAnyk2DQ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fKTYG////AQAAAAAAAAAAAAAAAAAAAAAAAAAAAAAAAAAAAAAAAAAAsl4HAJ8pNgb///8DzMzMAMDA/wB/f38AAAAAAAAAAAAAAAAAAAAAAAAAAAAhAAAAGAAAABQAAACDRAAAEhgAAL1LAABNHgAAEAAAACYAAAAIAAAA//////////8="/>
              </a:ext>
            </a:extLst>
          </p:cNvSpPr>
          <p:nvPr/>
        </p:nvSpPr>
        <p:spPr>
          <a:xfrm rot="10800000">
            <a:off x="11137265" y="3912870"/>
            <a:ext cx="1174750" cy="101282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6" name="Равнобедренный треугольник 22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EAAAAAAAAAToVCAP///whC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Hf//wEAAABdNwAAAAAAAAAAAAABAAAAAAAAAA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OhUIA////AQAAAAAAAAAAAAAAAAAAAAAAAAAAAAAAAAAAAAAAAAAAsl4HAAAAAAD///8DzMzMAMDA/wB/f38AAAAAAAAAAAAAAAAAAAAAAAAAAAAhAAAAGAAAABQAAAAk+v//E////1ILAACHDgAAEAAAACYAAAAIAAAA//////////8="/>
              </a:ext>
            </a:extLst>
          </p:cNvSpPr>
          <p:nvPr/>
        </p:nvSpPr>
        <p:spPr>
          <a:xfrm rot="150903">
            <a:off x="-952500" y="-150495"/>
            <a:ext cx="2792730" cy="2512060"/>
          </a:xfrm>
          <a:prstGeom prst="triangle">
            <a:avLst>
              <a:gd name="adj" fmla="val 50000"/>
            </a:avLst>
          </a:prstGeom>
          <a:solidFill>
            <a:srgbClr val="4E8542">
              <a:alpha val="34000"/>
            </a:srgbClr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7" name="Равнобедренный треугольник 23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GBIeAAUAAAAAQAAABQAAAAUAAAAFAAAAAEAAAAAAAAAZAAAAGQAAAAAAAAAZAAAAGQAAAAVAAAAYAAAAAEAAAAAAAAAFAAAAAAAAAAAAAAASHf//wEAAABdNwAAAAAAAAAAAAABAAAAAAAAAA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wfwkF////AQAAAAAAAAAAAAAAAAAAAAAAAAAAAAAAAAAAAAAAAAAAYEh4AAAAAAD///8DzMzMAMDA/wB/f38AAAAAAAAAAAAAAAAAAAAAAAAAAAAhAAAAGAAAABQAAAA8PAAAgR8AAPBFAADeJwAAEAAAACYAAAAIAAAA//////////8="/>
              </a:ext>
            </a:extLst>
          </p:cNvSpPr>
          <p:nvPr/>
        </p:nvSpPr>
        <p:spPr>
          <a:xfrm>
            <a:off x="9791700" y="5121275"/>
            <a:ext cx="1577340" cy="1359535"/>
          </a:xfrm>
          <a:prstGeom prst="triangle">
            <a:avLst>
              <a:gd name="adj" fmla="val 50000"/>
            </a:avLst>
          </a:prstGeom>
          <a:noFill/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8" name="Равнобедренный треугольник 24"/>
          <p:cNvSpPr>
            <a:extLst>
              <a:ext uri="smNativeData">
                <pr:smNativeData xmlns="" xmlns:p14="http://schemas.microsoft.com/office/powerpoint/2010/main" xmlns:pr="smNativeData" val="SMDATA_13_2wL9WxMAAAAlAAAAagAAAA0AAAAAkAAAAEgAAACQAAAASAAAAAAAAAAB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GBIeAAUAAAAAQAAABQAAAAUAAAAFAAAAAEAAAAAAAAAZAAAAGQAAAAAAAAAZAAAAGQAAAAVAAAAYAAAAAEAAAAAAAAAFAAAAAAAAAAAAAAASHf//wEAAABdNwAAAAAAAAAAAAABAAAAAAAAAAEAAABkAAAAAAAAABQAAABD4f//AAAAACYAAAAAAAAAvR4AAAAAAAAmAAAAZAAAABYAAABMAAAAAAAAAAAAAAAEAAAAAAAAAAEAAAD///8KAAAAACgAAAAoAAAAZAAAAGQAAAAAAAAAzMzMAAAAAABQAAAAUAAAAGQAAABkAAAAAAAAABcAAAAUAAAAAAAAAAAAAAD/fwAA/38AAAAAAAAJAAAABAAAAAAAAEwMAAAAEAAAAAAAAAAAAAAAAAAAAAAAAAAeAAAAaAAAAAAAAAAAAAAAAAAAAAAAAAAAAAAAECcAABAnAAAAAAAAAAAAAAAAAAAAAAAAAAAAAAAAAAAAAAAAAAAAABQAAAAAAAAAwMD/AAAAAABkAAAAMgAAAAAAAABkAAAAAAAAAH9/fwAKAAAAHwAAAFQAAADwfwkF////AQAAAAAAAAAAAAAAAAAAAAAAAAAAAAAAAAAAAAAAAAAAYEh4AAAAAAD///8DzMzMAMDA/wB/f38AAAAAAAAAAAAAAAAAAAAAAAAAAAAhAAAAGAAAABQAAAAjQAAAmAMAACNLAAAUDQAAEAAAACYAAAAIAAAA//////////8="/>
              </a:ext>
            </a:extLst>
          </p:cNvSpPr>
          <p:nvPr/>
        </p:nvSpPr>
        <p:spPr>
          <a:xfrm rot="10800000">
            <a:off x="10426065" y="584200"/>
            <a:ext cx="1788160" cy="1541780"/>
          </a:xfrm>
          <a:prstGeom prst="triangle">
            <a:avLst>
              <a:gd name="adj" fmla="val 50000"/>
            </a:avLst>
          </a:prstGeom>
          <a:noFill/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19" name="Овал 26"/>
          <p:cNvSpPr>
            <a:extLst>
              <a:ext uri="smNativeData">
                <pr:smNativeData xmlns="" xmlns:p14="http://schemas.microsoft.com/office/powerpoint/2010/main" xmlns:pr="smNativeData" val="SMDATA_13_2wL9WxMAAAAlAAAAZgAAAC0AAAAAkAAAAEgAAACQAAAASAAAAAAAAAABAAAAAAAAAAEAAABQAAAAAAAAAAAA8D8AAAAAAADwPwAAAAAAAOA/AAAAAAAA4D8AAAAAAADgPwAAAAAAAOA/AAAAAAAA4D8AAAAAAADgPwAAAAAAAOA/AAAAAAAA4D8CAAAAjAAAAAEAAAAAAAAA8H8JD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Hf//wEAAABdNwAAAAAAAAAAAAABAAAAAAAAAA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wfwkF////AQAAAAAAAAAAAAAAAAAAAAAAAAAAAAAAAAAAAAAAAAAAsl4HAAAAAAD///8DzMzMAMDA/wB/f38AAAAAAAAAAAAAAAAAAAAAAAAAAAAhAAAAGAAAABQAAAD0CAAAUwcAAPcJAABWCAAAEAAAACYAAAAIAAAA//////////8="/>
              </a:ext>
            </a:extLst>
          </p:cNvSpPr>
          <p:nvPr/>
        </p:nvSpPr>
        <p:spPr>
          <a:xfrm>
            <a:off x="1455420" y="1190625"/>
            <a:ext cx="164465" cy="16446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0" name="Овал 27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AAAACf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Hf//wEAAABdNwAAAAAAAAAAAAABAAAAAAAACQ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C////AQAAAAAAAAAAAAAAAAAAAAAAAAAAAAAAAAAAAAAAAAAAsl4HAAAAAAL///8DzMzMAMDA/wB/f38AAAAAAAAAAAAAAAAAAAAAAAAAAAAhAAAAGAAAABQAAAAjRwAA5xkAABxJAADgGwAAEAAAACYAAAAIAAAA//////////8="/>
              </a:ext>
            </a:extLst>
          </p:cNvSpPr>
          <p:nvPr/>
        </p:nvSpPr>
        <p:spPr>
          <a:xfrm>
            <a:off x="11563985" y="4210685"/>
            <a:ext cx="320675" cy="32067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1" name="Овал 28"/>
          <p:cNvSpPr>
            <a:extLst>
              <a:ext uri="smNativeData">
                <pr:smNativeData xmlns="" xmlns:p14="http://schemas.microsoft.com/office/powerpoint/2010/main" xmlns:pr="smNativeData" val="SMDATA_13_2wL9WxMAAAAlAAAAZgAAAA0AAAAAkAAAAEgAAACQAAAASAAAAAAAAAABAAAAAAAAAAEAAABQAAAAAAAAAAAA8D8AAAAAAADwPwAAAAAAAOA/AAAAAAAA4D8AAAAAAADgPwAAAAAAAOA/AAAAAAAA4D8AAAAAAADgPwAAAAAAAOA/AAAAAAAA4D8CAAAAjAAAAAEAAAAAAAAAToVCAP///wgAAAAAAAAAAAAAAAAAAAAAAAAAAAAAAAAAAAAAZAAAAAEAAABAAAAAAAAAAAAAAAAAAAAAAAAAAAAAAAAAAAAAAAAAAAAAAAAAAAAAAAAAAAAAAAAAAAAAAAAAAAAAAAAAAAAAAAAAAAAAAAAAAAAAAAAAAAAAAAAAAAAAFAAAADwAAAAAAAAAAAAAALJeBwAUAAAAAQAAABQAAAAUAAAAFAAAAAEAAAAAAAAAZAAAAGQAAAAAAAAAZAAAAGQAAAAVAAAAYAAAAAEAAAAAAAAAFAAAAAAAAAAAAAAASHf//wEAAABdNwAAAAAAAAAAAAABAAAAAAAAAAEAAABkAAAAAAAAABQAAABD4f//AAAAACYAAAAAAAAAvR4AAA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OhUIA////AQAAAAAAAAAAAAAAAAAAAAAAAAAAAAAAAAAAAAAAAAAAsl4HAAAAAAD///8DzMzMAMDA/wB/f38AAAAAAAAAAAAAAAAAAAAAAAAAAAAhAAAAGAAAABQAAAABDAAA5g4AAL4aAADkGgAAEAAAACYAAAAIAAAA//////////8="/>
              </a:ext>
            </a:extLst>
          </p:cNvSpPr>
          <p:nvPr/>
        </p:nvSpPr>
        <p:spPr>
          <a:xfrm>
            <a:off x="1951355" y="2421890"/>
            <a:ext cx="2395855" cy="1949450"/>
          </a:xfrm>
          <a:prstGeom prst="ellipse">
            <a:avLst/>
          </a:prstGeom>
          <a:solidFill>
            <a:srgbClr val="4E8542"/>
          </a:solidFill>
          <a:ln>
            <a:noFill/>
          </a:ln>
          <a:effectLst/>
          <a:sp3d prstMaterial="legacyMatte"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r>
              <a:rPr lang="ru-ru" sz="2800">
                <a:latin typeface="Times New Roman" pitchFamily="1" charset="0"/>
                <a:ea typeface="Arial" pitchFamily="1" charset="0"/>
                <a:cs typeface="Times New Roman" pitchFamily="1" charset="0"/>
              </a:rPr>
              <a:t>РАБОТА НКО</a:t>
            </a:r>
          </a:p>
        </p:txBody>
      </p:sp>
      <p:pic>
        <p:nvPicPr>
          <p:cNvPr id="22" name="Рисунок 1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2wL9WxMAAAAlAAAAEQAAAC0AAAAAkAAAAEgAAACQAAAASAAAAAAAAAAA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8H8JBf///wEAAAAAAAAAAAAAAAAAAAAAAAAAAAAAAAAAAAAAAAAAAAAAAAJ/f38A////A8zMzADAwP8Af39/AAAAAAAAAAAAAAAAAP///wAAAAAAIQAAABgAAAAUAAAAxykAALUNAAD2NgAA5BoAABAAAAAmAAAACAAAAP//////////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6791325" y="2228215"/>
            <a:ext cx="2143125" cy="21431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3" name="Стрелка вправо 31"/>
          <p:cNvSpPr>
            <a:extLst>
              <a:ext uri="smNativeData">
                <pr:smNativeData xmlns="" xmlns:p14="http://schemas.microsoft.com/office/powerpoint/2010/main" xmlns:pr="smNativeData" val="SMDATA_13_2wL9WxMAAAAlAAAAyAAAAA0AAAAAkAAAAEgAAACQAAAASAAAAAAAAAABAAAAAAAAAAEAAABQAAAAPG/IZhF95z8AAAAAAADgPwAAAAAAAOA/AAAAAAAA4D8AAAAAAADgPwAAAAAAAOA/AAAAAAAA4D8AAAAAAADgPwAAAAAAAOA/AAAAAAAA4D8CAAAAjAAAAAEAAAAAAAAA8H8JDP///wgAAAAAAAAAAAAAAAAAAAAAAAAAAAAAAAAAAAAAZAAAAAEAAABAAAAAAAAAAAAAAAAAAAAAAAAAAAAAAAAAAAAAAAAAAAAAAAAAAAAAAAAAAAAAAAAAAAAAAAAAAAAAAAAAAAAAAAAAAAAAAAAAAAAAAAAAAAAAAAAAAAAAFAAAADwAAAABAAAAAAAAALJeBwA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wfwkF////AQAAAAAAAAAAAAAAAAAAAAAAAAAAAAAAAAAAAAAAAAAAsl4HAH9/fwD///8DzMzMAMDA/wB/f38AAAAAAAAAAAAAAAAAAAAAAAAAAAAhAAAAGAAAABQAAACaKQAAfggAAPAuAABVCwAAEAAAACYAAAAIAAAA//////////8="/>
              </a:ext>
            </a:extLst>
          </p:cNvSpPr>
          <p:nvPr/>
        </p:nvSpPr>
        <p:spPr>
          <a:xfrm rot="1884827">
            <a:off x="6762750" y="1380490"/>
            <a:ext cx="867410" cy="461645"/>
          </a:xfrm>
          <a:prstGeom prst="rightArrow">
            <a:avLst>
              <a:gd name="adj1" fmla="val 50000"/>
              <a:gd name="adj2" fmla="val 49977"/>
            </a:avLst>
          </a:prstGeom>
          <a:solidFill>
            <a:schemeClr val="accent1"/>
          </a:solidFill>
          <a:ln w="12700" cap="flat" cmpd="sng" algn="ctr">
            <a:solidFill>
              <a:srgbClr val="B25E07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4" name="Стрелка влево 32"/>
          <p:cNvSpPr>
            <a:extLst>
              <a:ext uri="smNativeData">
                <pr:smNativeData xmlns="" xmlns:p14="http://schemas.microsoft.com/office/powerpoint/2010/main" xmlns:pr="smNativeData" val="SMDATA_13_2wL9WxMAAAAlAAAAyQAAAA0AAAAAkAAAAEgAAACQAAAASAAAAAAAAAABAAAAAAAAAAEAAABQAAAA5M3eBMsg5D8AAAAAAADgPwAAAAAAAOA/AAAAAAAA4D8AAAAAAADgPwAAAAAAAOA/AAAAAAAA4D8AAAAAAADgPwAAAAAAAOA/AAAAAAAA4D8CAAAAjAAAAAEAAAAAAAAAeB8nAP///wgAAAAAAAAAAAAAAAAAAAAAAAAAAAAAAAAAAAAAZAAAAAEAAABAAAAAAAAAAAAAAAAAAAAAAAAAAAAAAAAAAAAAAAAAAAAAAAAAAAAAAAAAAAAAAAAAAAAAAAAAAAAAAAAAAAAAAAAAAAAAAAAAAAAAAAAAAAAAAAAAAAAAFAAAADwAAAABAAAAAAAAALJeBwA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ESOMtIMAAAAEAAAAAAAAAAAAAAAAAAAAAAAAAAeAAAAaAAAAAAAAAAAAAAAAAAAAAAAAAAAAAAAECcAABAnAAAAAAAAAAAAAAAAAAAAAAAAAAAAAAAAAAAAAAAAAAAAABQAAAAAAAAAwMD/AAAAAABkAAAAMgAAAAAAAABkAAAAAAAAAH9/fwAKAAAAHwAAAFQAAAB4HycA////AQAAAAAAAAAAAAAAAAAAAAAAAAAAAAAAAAAAAAAAAAAAsl4HAH9/fwD///8DzMzMAMDA/wB/f38AAAAAAAAAAAAAAAAAAAAAAAAAAAAhAAAAGAAAABQAAAD1KwAAlBsAAFoxAADZIgAAEAAAACYAAAAIAAAA//////////8="/>
              </a:ext>
            </a:extLst>
          </p:cNvSpPr>
          <p:nvPr/>
        </p:nvSpPr>
        <p:spPr>
          <a:xfrm rot="18807300">
            <a:off x="6993255" y="4635500"/>
            <a:ext cx="1181735" cy="876935"/>
          </a:xfrm>
          <a:prstGeom prst="leftArrow">
            <a:avLst>
              <a:gd name="adj1" fmla="val 50000"/>
              <a:gd name="adj2" fmla="val 49994"/>
            </a:avLst>
          </a:prstGeom>
          <a:solidFill>
            <a:srgbClr val="781F27"/>
          </a:solidFill>
          <a:ln w="12700" cap="flat" cmpd="sng" algn="ctr">
            <a:solidFill>
              <a:srgbClr val="B25E07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5" name="Стрелка вверх 33"/>
          <p:cNvSpPr>
            <a:extLst>
              <a:ext uri="smNativeData">
                <pr:smNativeData xmlns="" xmlns:p14="http://schemas.microsoft.com/office/powerpoint/2010/main" xmlns:pr="smNativeData" val="SMDATA_13_2wL9WxMAAAAlAAAAygAAAA0AAAAAkAAAAEgAAACQAAAASAAAAAAAAAABAAAAAAAAAAEAAABQAAAAMzMzMzMz5z8AAAAAAADgPwAAAAAAAOA/AAAAAAAA4D8AAAAAAADgPwAAAAAAAOA/AAAAAAAA4D8AAAAAAADgPwAAAAAAAOA/AAAAAAAA4D8CAAAAjAAAAAEAAAAAAAAATqbaAP///wgAAAAAAAAAAAAAAAAAAAAAAAAAAAAAAAAAAAAAZAAAAAEAAABAAAAAAAAAAAAAAAAAAAAAAAAAAAAAAAAAAAAAAAAAAAAAAAAAAAAAAAAAAAAAAAAAAAAAAAAAAAAAAAAAAAAAAAAAAAAAAAAAAAAAAAAAAAAAAAAAAAAAFAAAADwAAAABAAAAAAAAAInC5AA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Gx3cToMAAAAEAAAAAAAAAAAAAAAAAAAAAAAAAAeAAAAaAAAAAAAAAAAAAAAAAAAAAAAAAAAAAAAECcAABAnAAAAAAAAAAAAAAAAAAAAAAAAAAAAAAAAAAAAAAAAAAAAABQAAAAAAAAAwMD/AAAAAABkAAAAMgAAAAAAAABkAAAAAAAAAH9/fwAKAAAAHwAAAFQAAABOptoA////AQAAAAAAAAAAAAAAAAAAAAAAAAAAAAAAAAAAAAAAAAAAicLkAH9/fwD///8DzMzMAMDA/wB/f38AAAAAAAAAAAAAAAAAAAAAAAAAAAAhAAAAGAAAABQAAAC7FAAAUhsAAOgYAACZIQAAEAAAACYAAAAIAAAA//////////8="/>
              </a:ext>
            </a:extLst>
          </p:cNvSpPr>
          <p:nvPr/>
        </p:nvSpPr>
        <p:spPr>
          <a:xfrm rot="19157438">
            <a:off x="3369945" y="4441190"/>
            <a:ext cx="678815" cy="1020445"/>
          </a:xfrm>
          <a:prstGeom prst="upArrow">
            <a:avLst>
              <a:gd name="adj1" fmla="val 50000"/>
              <a:gd name="adj2" fmla="val 41340"/>
            </a:avLst>
          </a:prstGeom>
          <a:solidFill>
            <a:srgbClr val="4EA6DA"/>
          </a:solidFill>
          <a:ln w="12700" cap="flat" cmpd="sng" algn="ctr">
            <a:solidFill>
              <a:srgbClr val="89C2E4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  <p:sp>
        <p:nvSpPr>
          <p:cNvPr id="26" name="Стрелка вверх 34"/>
          <p:cNvSpPr>
            <a:extLst>
              <a:ext uri="smNativeData">
                <pr:smNativeData xmlns="" xmlns:p14="http://schemas.microsoft.com/office/powerpoint/2010/main" xmlns:pr="smNativeData" val="SMDATA_13_2wL9WxMAAAAlAAAAygAAAA0AAAAAkAAAAEgAAACQAAAASAAAAAAAAAABAAAAAAAAAAEAAABQAAAAMzMzMzMz5z8AAAAAAADgPwAAAAAAAOA/AAAAAAAA4D8AAAAAAADgPwAAAAAAAOA/AAAAAAAA4D8AAAAAAADgPwAAAAAAAOA/AAAAAAAA4D8CAAAAjAAAAAEAAAAAAAAAOmUyAP///wgAAAAAAAAAAAAAAAAAAAAAAAAAAAAAAAAAAAAAZAAAAAEAAABAAAAAAAAAAAAAAAAAAAAAAAAAAAAAAAAAAAAAAAAAAAAAAAAAAAAAAAAAAAAAAAAAAAAAAAAAAAAAAAAAAAAAAAAAAAAAAAAAAAAAAAAAAAAAAAAAAAAAFAAAADwAAAABAAAAAAAAADplMgA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BcAAAAUAAAAAAAAAAAAAAD/fwAA/38AAAAAAAAJAAAABAAAAC7cWMAMAAAAEAAAAAAAAAAAAAAAAAAAAAAAAAAeAAAAaAAAAAAAAAAAAAAAAAAAAAAAAAAAAAAAECcAABAnAAAAAAAAAAAAAAAAAAAAAAAAAAAAAAAAAAAAAAAAAAAAABQAAAAAAAAAwMD/AAAAAABkAAAAMgAAAAAAAABkAAAAAAAAAH9/fwAKAAAAHwAAAFQAAAA6ZTIA////AQAAAAAAAAAAAAAAAAAAAAAAAAAAAAAAAAAAAAAAAAAAOmUyAH9/fwD///8DzMzMAMDA/wB/f38AAAAAAAAAAAAAAAAAAAAAAAAAAAAhAAAAGAAAABQAAAAwDwAA4AkAAAkWAACUDQAAEAAAACYAAAAIAAAA//////////8="/>
              </a:ext>
            </a:extLst>
          </p:cNvSpPr>
          <p:nvPr/>
        </p:nvSpPr>
        <p:spPr>
          <a:xfrm rot="2988871">
            <a:off x="2724150" y="1350010"/>
            <a:ext cx="601980" cy="1113155"/>
          </a:xfrm>
          <a:prstGeom prst="upArrow">
            <a:avLst>
              <a:gd name="adj1" fmla="val 50000"/>
              <a:gd name="adj2" fmla="val 50852"/>
            </a:avLst>
          </a:prstGeom>
          <a:solidFill>
            <a:srgbClr val="3A6532"/>
          </a:solidFill>
          <a:ln w="12700" cap="flat" cmpd="sng" algn="ctr">
            <a:solidFill>
              <a:srgbClr val="3A6532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  <p:extLst mod="1">
          <p:ext uri="smNativeData">
            <pr:smNativeData xmlns="" xmlns:pr="smNativeData" val="2wL9WwAAAACIEwAAAAAAAAYAAAAAAAAAAAAAAAAAAAAAAAAAAQAAAAAAAAAAAAAAAAAAAAAAAAAAAAAA"/>
          </p:ext>
        </p:extLst>
      </p:transition>
    </mc:Choice>
    <mc:Fallback>
      <p:transition spd="slow">
        <p:fade/>
        <p:extLst mod="1">
          <p:ext uri="smNativeData">
            <pr:smNativeData xmlns="" xmlns:pr="smNativeData" xmlns:p14="http://schemas.microsoft.com/office/powerpoint/2010/main" val="2wL9WwAAAACIEwAAAAAAAAY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идеоряд Кайша.mp4">
            <a:hlinkClick r:id="" action="ppaction://media"/>
          </p:cNvPr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2wL9WxMAAAAlAAAAEQAAAC0AAAAAkAAAAEgAAACQAAAASAAAAAAAAAAAAAAAAAAAAAEAAABQAAAAAAAAAAAA4D8AAAAAAADgPwAAAAAAAOA/AAAAAAAA4D8AAAAAAADgPwAAAAAAAOA/AAAAAAAA4D8AAAAAAADgPwAAAAAAAOA/AAAAAAAA4D8CAAAAjAAAAAAAAAAAAAAA8H8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///8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8H8JBf///wEAAAAAAAAAAAAAAAAAAAAAAAAAAAAAAAAAAAAAAAAAAAAAAAJ/f38A////A8zMzADAwP8Af39/AAAAAAAAAAAAAAAAAP///wAAAAAAIQAAABgAAAAUAAAAAAAAAAAAAAAASwAAMCoAABAAAAAmAAAACAAAAP//////////"/>
              </a:ext>
            </a:extLst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" grpId="0" animBg="1" advAuto="0"/>
      <p:bldP spid="2" grpId="1" animBg="1" advAuto="0"/>
    </p:bldLst>
    <p:extLst>
      <p:ext uri="smNativeData">
        <pr:smNativeData xmlns="" xmlns:p14="http://schemas.microsoft.com/office/powerpoint/2010/main" xmlns:pr="smNativeData" val="2wL9WwIAAAAFAAAA/f///wYAAAABAAAAAAAAAAAAAAAAAAAAAAAAAAoAAAD9////BgAAAAIAAAAAAAAAAAAAAAAAAAAAAAAA"/>
      </p:ext>
    </p:ext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323232"/>
      </a:dk2>
      <a:lt2>
        <a:srgbClr val="FFFFFF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323232"/>
        </a:dk2>
        <a:lt2>
          <a:srgbClr val="FFFFFF"/>
        </a:lt2>
        <a:accent1>
          <a:srgbClr val="F07F09"/>
        </a:accent1>
        <a:accent2>
          <a:srgbClr val="9F2936"/>
        </a:accent2>
        <a:accent3>
          <a:srgbClr val="1B587C"/>
        </a:accent3>
        <a:accent4>
          <a:srgbClr val="4E8542"/>
        </a:accent4>
        <a:accent5>
          <a:srgbClr val="604878"/>
        </a:accent5>
        <a:accent6>
          <a:srgbClr val="C19859"/>
        </a:accent6>
        <a:hlink>
          <a:srgbClr val="6B9F25"/>
        </a:hlink>
        <a:folHlink>
          <a:srgbClr val="B26B0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472C4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5B9BD5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472C4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5B9BD5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56</Words>
  <Application>Microsoft Office PowerPoint</Application>
  <PresentationFormat>Широкоэкранный</PresentationFormat>
  <Paragraphs>22</Paragraphs>
  <Slides>5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Calibri</vt:lpstr>
      <vt:lpstr>Helvetica Neue Light</vt:lpstr>
      <vt:lpstr>Kunstler Script</vt:lpstr>
      <vt:lpstr>Times New Roman</vt:lpstr>
      <vt:lpstr>Presentation</vt:lpstr>
      <vt:lpstr>Новые форматы продвижения инноваций в гражданском обществе </vt:lpstr>
      <vt:lpstr>Сущ.   КОНТЕКСТ новый</vt:lpstr>
      <vt:lpstr>Коммуникация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форматы продвижения инноваций в гражданском обществе </dc:title>
  <dc:subject/>
  <dc:creator/>
  <cp:keywords/>
  <dc:description/>
  <cp:lastModifiedBy>Пользователь Windows</cp:lastModifiedBy>
  <cp:revision>3</cp:revision>
  <dcterms:created xsi:type="dcterms:W3CDTF">2018-11-23T12:20:46Z</dcterms:created>
  <dcterms:modified xsi:type="dcterms:W3CDTF">2018-11-27T10:35:24Z</dcterms:modified>
</cp:coreProperties>
</file>