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58" r:id="rId5"/>
    <p:sldId id="284" r:id="rId6"/>
    <p:sldId id="285" r:id="rId7"/>
    <p:sldId id="292" r:id="rId8"/>
    <p:sldId id="283" r:id="rId9"/>
    <p:sldId id="265" r:id="rId10"/>
    <p:sldId id="259" r:id="rId11"/>
    <p:sldId id="271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06B75-7B09-472B-9401-AE6B2A43A0B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37CEA758-5188-4104-B8FE-B9CABD7A385C}">
      <dgm:prSet phldrT="[Текст]"/>
      <dgm:spPr/>
      <dgm:t>
        <a:bodyPr/>
        <a:lstStyle/>
        <a:p>
          <a:pPr algn="ctr"/>
          <a:r>
            <a:rPr lang="ru-RU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бюджета должно соответствовать приоритетным областям развития сёл/округов</a:t>
          </a:r>
          <a:endParaRPr lang="ru-RU" dirty="0">
            <a:solidFill>
              <a:schemeClr val="bg1"/>
            </a:solidFill>
          </a:endParaRPr>
        </a:p>
      </dgm:t>
    </dgm:pt>
    <dgm:pt modelId="{1FC92049-716C-4D8D-B377-8A0EC975FA9D}" type="parTrans" cxnId="{BD3EC5A5-18FB-4910-AB38-352D21DC558A}">
      <dgm:prSet/>
      <dgm:spPr/>
      <dgm:t>
        <a:bodyPr/>
        <a:lstStyle/>
        <a:p>
          <a:endParaRPr lang="ru-RU"/>
        </a:p>
      </dgm:t>
    </dgm:pt>
    <dgm:pt modelId="{1ED06C21-ACB9-4BDF-A286-172986056544}" type="sibTrans" cxnId="{BD3EC5A5-18FB-4910-AB38-352D21DC558A}">
      <dgm:prSet/>
      <dgm:spPr/>
      <dgm:t>
        <a:bodyPr/>
        <a:lstStyle/>
        <a:p>
          <a:endParaRPr lang="ru-RU"/>
        </a:p>
      </dgm:t>
    </dgm:pt>
    <dgm:pt modelId="{A9860CBF-426D-4C74-A018-550E8488C3EC}">
      <dgm:prSet phldrT="[Текст]"/>
      <dgm:spPr/>
      <dgm:t>
        <a:bodyPr/>
        <a:lstStyle/>
        <a:p>
          <a:pPr algn="ctr"/>
          <a:r>
            <a:rPr lang="ru-RU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граждан в процесс принятия решений по процессу использования бюджета</a:t>
          </a:r>
          <a:endParaRPr lang="ru-RU" dirty="0">
            <a:solidFill>
              <a:schemeClr val="bg1"/>
            </a:solidFill>
          </a:endParaRPr>
        </a:p>
      </dgm:t>
    </dgm:pt>
    <dgm:pt modelId="{B4828873-6482-4077-ACF8-37A527C0C4C7}" type="parTrans" cxnId="{6B2FCD87-B4BA-4F82-BDF9-9EB1210ED0C9}">
      <dgm:prSet/>
      <dgm:spPr/>
      <dgm:t>
        <a:bodyPr/>
        <a:lstStyle/>
        <a:p>
          <a:endParaRPr lang="ru-RU"/>
        </a:p>
      </dgm:t>
    </dgm:pt>
    <dgm:pt modelId="{3FFD982C-A199-4D78-9DD4-58B57260B639}" type="sibTrans" cxnId="{6B2FCD87-B4BA-4F82-BDF9-9EB1210ED0C9}">
      <dgm:prSet/>
      <dgm:spPr/>
      <dgm:t>
        <a:bodyPr/>
        <a:lstStyle/>
        <a:p>
          <a:endParaRPr lang="ru-RU"/>
        </a:p>
      </dgm:t>
    </dgm:pt>
    <dgm:pt modelId="{98E7CB1F-C240-4C79-9F8B-32DEEF0677DB}" type="pres">
      <dgm:prSet presAssocID="{42506B75-7B09-472B-9401-AE6B2A43A0B7}" presName="compositeShape" presStyleCnt="0">
        <dgm:presLayoutVars>
          <dgm:chMax val="7"/>
          <dgm:dir/>
          <dgm:resizeHandles val="exact"/>
        </dgm:presLayoutVars>
      </dgm:prSet>
      <dgm:spPr/>
    </dgm:pt>
    <dgm:pt modelId="{2ECF3C58-EA2C-4506-A495-4F5A495B0C2B}" type="pres">
      <dgm:prSet presAssocID="{42506B75-7B09-472B-9401-AE6B2A43A0B7}" presName="wedge1" presStyleLbl="node1" presStyleIdx="0" presStyleCnt="2" custLinFactNeighborX="6095" custLinFactNeighborY="9900"/>
      <dgm:spPr/>
      <dgm:t>
        <a:bodyPr/>
        <a:lstStyle/>
        <a:p>
          <a:endParaRPr lang="ru-RU"/>
        </a:p>
      </dgm:t>
    </dgm:pt>
    <dgm:pt modelId="{0D816DE0-F030-4F19-BF61-1CF3CDCE5327}" type="pres">
      <dgm:prSet presAssocID="{42506B75-7B09-472B-9401-AE6B2A43A0B7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83AA6-FD4B-4BAB-AE17-8BA10131B309}" type="pres">
      <dgm:prSet presAssocID="{42506B75-7B09-472B-9401-AE6B2A43A0B7}" presName="wedge2" presStyleLbl="node1" presStyleIdx="1" presStyleCnt="2" custLinFactNeighborX="-7344" custLinFactNeighborY="9882"/>
      <dgm:spPr/>
      <dgm:t>
        <a:bodyPr/>
        <a:lstStyle/>
        <a:p>
          <a:endParaRPr lang="ru-RU"/>
        </a:p>
      </dgm:t>
    </dgm:pt>
    <dgm:pt modelId="{3803910B-CD7A-4BE2-A7DD-6445F6B258A7}" type="pres">
      <dgm:prSet presAssocID="{42506B75-7B09-472B-9401-AE6B2A43A0B7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FCD87-B4BA-4F82-BDF9-9EB1210ED0C9}" srcId="{42506B75-7B09-472B-9401-AE6B2A43A0B7}" destId="{A9860CBF-426D-4C74-A018-550E8488C3EC}" srcOrd="1" destOrd="0" parTransId="{B4828873-6482-4077-ACF8-37A527C0C4C7}" sibTransId="{3FFD982C-A199-4D78-9DD4-58B57260B639}"/>
    <dgm:cxn modelId="{D53E1A16-5A74-4405-A6D4-DEA727BB207B}" type="presOf" srcId="{42506B75-7B09-472B-9401-AE6B2A43A0B7}" destId="{98E7CB1F-C240-4C79-9F8B-32DEEF0677DB}" srcOrd="0" destOrd="0" presId="urn:microsoft.com/office/officeart/2005/8/layout/chart3"/>
    <dgm:cxn modelId="{D0C301C2-6E13-4AFC-8DA2-810DAE523626}" type="presOf" srcId="{37CEA758-5188-4104-B8FE-B9CABD7A385C}" destId="{0D816DE0-F030-4F19-BF61-1CF3CDCE5327}" srcOrd="1" destOrd="0" presId="urn:microsoft.com/office/officeart/2005/8/layout/chart3"/>
    <dgm:cxn modelId="{37B0AE40-B1BC-47DB-B958-D8DF28D48448}" type="presOf" srcId="{A9860CBF-426D-4C74-A018-550E8488C3EC}" destId="{FBD83AA6-FD4B-4BAB-AE17-8BA10131B309}" srcOrd="0" destOrd="0" presId="urn:microsoft.com/office/officeart/2005/8/layout/chart3"/>
    <dgm:cxn modelId="{BD3EC5A5-18FB-4910-AB38-352D21DC558A}" srcId="{42506B75-7B09-472B-9401-AE6B2A43A0B7}" destId="{37CEA758-5188-4104-B8FE-B9CABD7A385C}" srcOrd="0" destOrd="0" parTransId="{1FC92049-716C-4D8D-B377-8A0EC975FA9D}" sibTransId="{1ED06C21-ACB9-4BDF-A286-172986056544}"/>
    <dgm:cxn modelId="{6146A1F5-814E-4EDF-A439-BCA1F484C68E}" type="presOf" srcId="{37CEA758-5188-4104-B8FE-B9CABD7A385C}" destId="{2ECF3C58-EA2C-4506-A495-4F5A495B0C2B}" srcOrd="0" destOrd="0" presId="urn:microsoft.com/office/officeart/2005/8/layout/chart3"/>
    <dgm:cxn modelId="{45293F79-2EE2-4074-A523-F5AB0C417985}" type="presOf" srcId="{A9860CBF-426D-4C74-A018-550E8488C3EC}" destId="{3803910B-CD7A-4BE2-A7DD-6445F6B258A7}" srcOrd="1" destOrd="0" presId="urn:microsoft.com/office/officeart/2005/8/layout/chart3"/>
    <dgm:cxn modelId="{5B1AA55D-3CA1-45F9-A4AD-46D131338D74}" type="presParOf" srcId="{98E7CB1F-C240-4C79-9F8B-32DEEF0677DB}" destId="{2ECF3C58-EA2C-4506-A495-4F5A495B0C2B}" srcOrd="0" destOrd="0" presId="urn:microsoft.com/office/officeart/2005/8/layout/chart3"/>
    <dgm:cxn modelId="{E059F820-3CFC-45E2-85B2-B3AAB0F47C83}" type="presParOf" srcId="{98E7CB1F-C240-4C79-9F8B-32DEEF0677DB}" destId="{0D816DE0-F030-4F19-BF61-1CF3CDCE5327}" srcOrd="1" destOrd="0" presId="urn:microsoft.com/office/officeart/2005/8/layout/chart3"/>
    <dgm:cxn modelId="{EC70752F-7CB8-447A-B516-169E06D14FB2}" type="presParOf" srcId="{98E7CB1F-C240-4C79-9F8B-32DEEF0677DB}" destId="{FBD83AA6-FD4B-4BAB-AE17-8BA10131B309}" srcOrd="2" destOrd="0" presId="urn:microsoft.com/office/officeart/2005/8/layout/chart3"/>
    <dgm:cxn modelId="{196545DD-DE3B-4659-968C-170CE2790488}" type="presParOf" srcId="{98E7CB1F-C240-4C79-9F8B-32DEEF0677DB}" destId="{3803910B-CD7A-4BE2-A7DD-6445F6B258A7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9342A-EABE-4932-B91A-5919F847F31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A19C8-51EF-4488-A639-198EB46E0178}">
      <dgm:prSet phldrT="[Текст]"/>
      <dgm:spPr/>
      <dgm:t>
        <a:bodyPr/>
        <a:lstStyle/>
        <a:p>
          <a:r>
            <a:rPr lang="ru-RU" altLang="en-US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Инклюзивное сельское планирование</a:t>
          </a:r>
          <a:endParaRPr lang="ru-RU" dirty="0"/>
        </a:p>
      </dgm:t>
    </dgm:pt>
    <dgm:pt modelId="{20F617A6-54A9-4AC8-AEF2-767A1166B9C5}" type="parTrans" cxnId="{4430C98A-6CD7-4DF1-9B95-0476619ECFF6}">
      <dgm:prSet/>
      <dgm:spPr/>
      <dgm:t>
        <a:bodyPr/>
        <a:lstStyle/>
        <a:p>
          <a:endParaRPr lang="ru-RU"/>
        </a:p>
      </dgm:t>
    </dgm:pt>
    <dgm:pt modelId="{97E7AB6D-6403-4EEA-B4CE-3DBA8FF00EF7}" type="sibTrans" cxnId="{4430C98A-6CD7-4DF1-9B95-0476619ECFF6}">
      <dgm:prSet/>
      <dgm:spPr/>
      <dgm:t>
        <a:bodyPr/>
        <a:lstStyle/>
        <a:p>
          <a:endParaRPr lang="ru-RU"/>
        </a:p>
      </dgm:t>
    </dgm:pt>
    <dgm:pt modelId="{70CEF186-24E8-40F2-85D0-8E83DE89F722}">
      <dgm:prSet custT="1"/>
      <dgm:spPr/>
      <dgm:t>
        <a:bodyPr/>
        <a:lstStyle/>
        <a:p>
          <a:r>
            <a: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Обсуждения с местным сообществом</a:t>
          </a:r>
          <a:endParaRPr lang="ru-RU" alt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BC1ED-AB34-4F3C-9AD8-4FD6B7AE4DF7}" type="parTrans" cxnId="{BA00EC5C-D303-40CD-B4F3-6BF3A1F2374A}">
      <dgm:prSet/>
      <dgm:spPr/>
      <dgm:t>
        <a:bodyPr/>
        <a:lstStyle/>
        <a:p>
          <a:endParaRPr lang="ru-RU"/>
        </a:p>
      </dgm:t>
    </dgm:pt>
    <dgm:pt modelId="{B01E7EEE-CB17-48FB-8254-DD6E4F8857EF}" type="sibTrans" cxnId="{BA00EC5C-D303-40CD-B4F3-6BF3A1F2374A}">
      <dgm:prSet/>
      <dgm:spPr/>
      <dgm:t>
        <a:bodyPr/>
        <a:lstStyle/>
        <a:p>
          <a:endParaRPr lang="ru-RU"/>
        </a:p>
      </dgm:t>
    </dgm:pt>
    <dgm:pt modelId="{0A7C7677-F679-4981-95A5-90C03DDA0004}">
      <dgm:prSet phldrT="[Текст]" custT="1"/>
      <dgm:spPr/>
      <dgm:t>
        <a:bodyPr/>
        <a:lstStyle/>
        <a:p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разработки комплексного плана развития</a:t>
          </a:r>
          <a:endParaRPr lang="ru-RU" sz="2000" dirty="0"/>
        </a:p>
      </dgm:t>
    </dgm:pt>
    <dgm:pt modelId="{D777B014-02DF-416C-9FFC-298C25A2C21B}" type="parTrans" cxnId="{5F991C86-C552-42A3-8066-49DA4FF44BBF}">
      <dgm:prSet/>
      <dgm:spPr/>
      <dgm:t>
        <a:bodyPr/>
        <a:lstStyle/>
        <a:p>
          <a:endParaRPr lang="ru-RU"/>
        </a:p>
      </dgm:t>
    </dgm:pt>
    <dgm:pt modelId="{BE113B38-0839-4D7C-9829-5F01DBE26BE0}" type="sibTrans" cxnId="{5F991C86-C552-42A3-8066-49DA4FF44BBF}">
      <dgm:prSet/>
      <dgm:spPr/>
      <dgm:t>
        <a:bodyPr/>
        <a:lstStyle/>
        <a:p>
          <a:endParaRPr lang="ru-RU"/>
        </a:p>
      </dgm:t>
    </dgm:pt>
    <dgm:pt modelId="{833BC72E-EB53-462D-84B5-9E25886C0A4B}">
      <dgm:prSet phldrT="[Текст]" custT="1"/>
      <dgm:spPr/>
      <dgm:t>
        <a:bodyPr/>
        <a:lstStyle/>
        <a:p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специфики аула/округа и 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потребностей</a:t>
          </a:r>
          <a:endParaRPr lang="ru-RU" sz="2000" dirty="0"/>
        </a:p>
      </dgm:t>
    </dgm:pt>
    <dgm:pt modelId="{1BA70B87-F7BE-438E-A271-6DF9B680BCAA}" type="parTrans" cxnId="{0EE26855-EF80-4FFE-80A0-E914F3DBEBC3}">
      <dgm:prSet/>
      <dgm:spPr/>
      <dgm:t>
        <a:bodyPr/>
        <a:lstStyle/>
        <a:p>
          <a:endParaRPr lang="ru-RU"/>
        </a:p>
      </dgm:t>
    </dgm:pt>
    <dgm:pt modelId="{8AAFCDBF-2803-494D-A134-5311FDD399A1}" type="sibTrans" cxnId="{0EE26855-EF80-4FFE-80A0-E914F3DBEBC3}">
      <dgm:prSet/>
      <dgm:spPr/>
      <dgm:t>
        <a:bodyPr/>
        <a:lstStyle/>
        <a:p>
          <a:endParaRPr lang="ru-RU"/>
        </a:p>
      </dgm:t>
    </dgm:pt>
    <dgm:pt modelId="{9062BDD8-4329-4ED7-83A4-1021DF8F9969}" type="pres">
      <dgm:prSet presAssocID="{F329342A-EABE-4932-B91A-5919F847F3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3C250A-DB7C-45EC-B634-B739E430D41F}" type="pres">
      <dgm:prSet presAssocID="{F329342A-EABE-4932-B91A-5919F847F316}" presName="radial" presStyleCnt="0">
        <dgm:presLayoutVars>
          <dgm:animLvl val="ctr"/>
        </dgm:presLayoutVars>
      </dgm:prSet>
      <dgm:spPr/>
    </dgm:pt>
    <dgm:pt modelId="{94D5DAE3-9DCE-4502-88B3-7BB86EF7AC1B}" type="pres">
      <dgm:prSet presAssocID="{B90A19C8-51EF-4488-A639-198EB46E0178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C86C7133-7EF2-410C-9970-6D659468F571}" type="pres">
      <dgm:prSet presAssocID="{0A7C7677-F679-4981-95A5-90C03DDA0004}" presName="node" presStyleLbl="vennNode1" presStyleIdx="1" presStyleCnt="4" custScaleX="149745" custRadScaleRad="84927" custRadScaleInc="-2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DE59E-61F4-4154-8AAD-0E087020BDCC}" type="pres">
      <dgm:prSet presAssocID="{833BC72E-EB53-462D-84B5-9E25886C0A4B}" presName="node" presStyleLbl="vennNode1" presStyleIdx="2" presStyleCnt="4" custScaleX="166610" custRadScaleRad="118681" custRadScaleInc="-1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A2CF5-3158-4A24-A0D8-95D7566E1ECE}" type="pres">
      <dgm:prSet presAssocID="{70CEF186-24E8-40F2-85D0-8E83DE89F722}" presName="node" presStyleLbl="vennNode1" presStyleIdx="3" presStyleCnt="4" custScaleX="148318" custRadScaleRad="111469" custRadScaleInc="7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5C0849-7F08-4130-AD7F-E73915FAB9DA}" type="presOf" srcId="{F329342A-EABE-4932-B91A-5919F847F316}" destId="{9062BDD8-4329-4ED7-83A4-1021DF8F9969}" srcOrd="0" destOrd="0" presId="urn:microsoft.com/office/officeart/2005/8/layout/radial3"/>
    <dgm:cxn modelId="{85A0D493-12EA-4E50-80FB-1A5A69A0C6CF}" type="presOf" srcId="{70CEF186-24E8-40F2-85D0-8E83DE89F722}" destId="{ADBA2CF5-3158-4A24-A0D8-95D7566E1ECE}" srcOrd="0" destOrd="0" presId="urn:microsoft.com/office/officeart/2005/8/layout/radial3"/>
    <dgm:cxn modelId="{5F991C86-C552-42A3-8066-49DA4FF44BBF}" srcId="{B90A19C8-51EF-4488-A639-198EB46E0178}" destId="{0A7C7677-F679-4981-95A5-90C03DDA0004}" srcOrd="0" destOrd="0" parTransId="{D777B014-02DF-416C-9FFC-298C25A2C21B}" sibTransId="{BE113B38-0839-4D7C-9829-5F01DBE26BE0}"/>
    <dgm:cxn modelId="{A81A542B-D0F1-49B5-92B6-0002D589AA66}" type="presOf" srcId="{833BC72E-EB53-462D-84B5-9E25886C0A4B}" destId="{128DE59E-61F4-4154-8AAD-0E087020BDCC}" srcOrd="0" destOrd="0" presId="urn:microsoft.com/office/officeart/2005/8/layout/radial3"/>
    <dgm:cxn modelId="{4430C98A-6CD7-4DF1-9B95-0476619ECFF6}" srcId="{F329342A-EABE-4932-B91A-5919F847F316}" destId="{B90A19C8-51EF-4488-A639-198EB46E0178}" srcOrd="0" destOrd="0" parTransId="{20F617A6-54A9-4AC8-AEF2-767A1166B9C5}" sibTransId="{97E7AB6D-6403-4EEA-B4CE-3DBA8FF00EF7}"/>
    <dgm:cxn modelId="{0EE26855-EF80-4FFE-80A0-E914F3DBEBC3}" srcId="{B90A19C8-51EF-4488-A639-198EB46E0178}" destId="{833BC72E-EB53-462D-84B5-9E25886C0A4B}" srcOrd="1" destOrd="0" parTransId="{1BA70B87-F7BE-438E-A271-6DF9B680BCAA}" sibTransId="{8AAFCDBF-2803-494D-A134-5311FDD399A1}"/>
    <dgm:cxn modelId="{C6470D1E-B911-4D00-8CE7-9AA37B8AA527}" type="presOf" srcId="{B90A19C8-51EF-4488-A639-198EB46E0178}" destId="{94D5DAE3-9DCE-4502-88B3-7BB86EF7AC1B}" srcOrd="0" destOrd="0" presId="urn:microsoft.com/office/officeart/2005/8/layout/radial3"/>
    <dgm:cxn modelId="{0D00BA8B-7A86-4BB4-909F-7E7EE3E7F04D}" type="presOf" srcId="{0A7C7677-F679-4981-95A5-90C03DDA0004}" destId="{C86C7133-7EF2-410C-9970-6D659468F571}" srcOrd="0" destOrd="0" presId="urn:microsoft.com/office/officeart/2005/8/layout/radial3"/>
    <dgm:cxn modelId="{BA00EC5C-D303-40CD-B4F3-6BF3A1F2374A}" srcId="{B90A19C8-51EF-4488-A639-198EB46E0178}" destId="{70CEF186-24E8-40F2-85D0-8E83DE89F722}" srcOrd="2" destOrd="0" parTransId="{A6DBC1ED-AB34-4F3C-9AD8-4FD6B7AE4DF7}" sibTransId="{B01E7EEE-CB17-48FB-8254-DD6E4F8857EF}"/>
    <dgm:cxn modelId="{C60B239D-423C-4DDD-A89D-7D2CE3D47F34}" type="presParOf" srcId="{9062BDD8-4329-4ED7-83A4-1021DF8F9969}" destId="{FD3C250A-DB7C-45EC-B634-B739E430D41F}" srcOrd="0" destOrd="0" presId="urn:microsoft.com/office/officeart/2005/8/layout/radial3"/>
    <dgm:cxn modelId="{F216CF50-D73D-430A-B431-B8EA6E99919D}" type="presParOf" srcId="{FD3C250A-DB7C-45EC-B634-B739E430D41F}" destId="{94D5DAE3-9DCE-4502-88B3-7BB86EF7AC1B}" srcOrd="0" destOrd="0" presId="urn:microsoft.com/office/officeart/2005/8/layout/radial3"/>
    <dgm:cxn modelId="{A2EC035C-706C-4CB9-9583-337BC75B9218}" type="presParOf" srcId="{FD3C250A-DB7C-45EC-B634-B739E430D41F}" destId="{C86C7133-7EF2-410C-9970-6D659468F571}" srcOrd="1" destOrd="0" presId="urn:microsoft.com/office/officeart/2005/8/layout/radial3"/>
    <dgm:cxn modelId="{1A2652FF-9313-49DB-B4C7-48BD6D352AAC}" type="presParOf" srcId="{FD3C250A-DB7C-45EC-B634-B739E430D41F}" destId="{128DE59E-61F4-4154-8AAD-0E087020BDCC}" srcOrd="2" destOrd="0" presId="urn:microsoft.com/office/officeart/2005/8/layout/radial3"/>
    <dgm:cxn modelId="{0A6851C6-1B4A-4551-8E4B-283389BE7596}" type="presParOf" srcId="{FD3C250A-DB7C-45EC-B634-B739E430D41F}" destId="{ADBA2CF5-3158-4A24-A0D8-95D7566E1EC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986E4-6B65-462F-876C-949F5A181963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D0FE36E3-199C-4036-B93C-6E93F0B175F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5543D-3928-4006-B094-31E55D8363F3}" type="parTrans" cxnId="{FBEEB071-42F9-4E38-8F17-93B09F18BE79}">
      <dgm:prSet/>
      <dgm:spPr/>
      <dgm:t>
        <a:bodyPr/>
        <a:lstStyle/>
        <a:p>
          <a:endParaRPr lang="ru-RU"/>
        </a:p>
      </dgm:t>
    </dgm:pt>
    <dgm:pt modelId="{5A3C3A53-5178-4150-A101-BC226B571F85}" type="sibTrans" cxnId="{FBEEB071-42F9-4E38-8F17-93B09F18BE79}">
      <dgm:prSet/>
      <dgm:spPr/>
      <dgm:t>
        <a:bodyPr/>
        <a:lstStyle/>
        <a:p>
          <a:endParaRPr lang="ru-RU"/>
        </a:p>
      </dgm:t>
    </dgm:pt>
    <dgm:pt modelId="{D6B2FB8D-32DE-4E6C-A5EC-71FC9DA9FD6A}" type="pres">
      <dgm:prSet presAssocID="{F67986E4-6B65-462F-876C-949F5A181963}" presName="Name0" presStyleCnt="0">
        <dgm:presLayoutVars>
          <dgm:dir/>
          <dgm:animLvl val="lvl"/>
          <dgm:resizeHandles val="exact"/>
        </dgm:presLayoutVars>
      </dgm:prSet>
      <dgm:spPr/>
    </dgm:pt>
    <dgm:pt modelId="{ECC8BCB6-6810-4184-9537-2BEBF430C0B4}" type="pres">
      <dgm:prSet presAssocID="{F67986E4-6B65-462F-876C-949F5A181963}" presName="dummy" presStyleCnt="0"/>
      <dgm:spPr/>
    </dgm:pt>
    <dgm:pt modelId="{18B85C54-1CB3-4EFF-AD4F-76BB8D2464BB}" type="pres">
      <dgm:prSet presAssocID="{F67986E4-6B65-462F-876C-949F5A181963}" presName="linH" presStyleCnt="0"/>
      <dgm:spPr/>
    </dgm:pt>
    <dgm:pt modelId="{C0BFE37E-AAA3-4865-BFAA-340CF11157B4}" type="pres">
      <dgm:prSet presAssocID="{F67986E4-6B65-462F-876C-949F5A181963}" presName="padding1" presStyleCnt="0"/>
      <dgm:spPr/>
    </dgm:pt>
    <dgm:pt modelId="{2A373F31-1198-424C-A54A-363F8DC2F475}" type="pres">
      <dgm:prSet presAssocID="{D0FE36E3-199C-4036-B93C-6E93F0B175F6}" presName="linV" presStyleCnt="0"/>
      <dgm:spPr/>
    </dgm:pt>
    <dgm:pt modelId="{C47F6457-9F1A-412D-AC94-EB0C5BB6D6B8}" type="pres">
      <dgm:prSet presAssocID="{D0FE36E3-199C-4036-B93C-6E93F0B175F6}" presName="spVertical1" presStyleCnt="0"/>
      <dgm:spPr/>
    </dgm:pt>
    <dgm:pt modelId="{3989BF0A-60F1-45D4-99C5-1B4D8CD457D1}" type="pres">
      <dgm:prSet presAssocID="{D0FE36E3-199C-4036-B93C-6E93F0B175F6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C13B-B761-4D79-9F64-7DC92030CD80}" type="pres">
      <dgm:prSet presAssocID="{D0FE36E3-199C-4036-B93C-6E93F0B175F6}" presName="spVertical2" presStyleCnt="0"/>
      <dgm:spPr/>
    </dgm:pt>
    <dgm:pt modelId="{32B96AA4-5C1E-4998-BC7B-9BF0FDD6E2DD}" type="pres">
      <dgm:prSet presAssocID="{D0FE36E3-199C-4036-B93C-6E93F0B175F6}" presName="spVertical3" presStyleCnt="0"/>
      <dgm:spPr/>
    </dgm:pt>
    <dgm:pt modelId="{33B32C5D-9217-4A14-8FF6-DCDB97F36BC4}" type="pres">
      <dgm:prSet presAssocID="{F67986E4-6B65-462F-876C-949F5A181963}" presName="padding2" presStyleCnt="0"/>
      <dgm:spPr/>
    </dgm:pt>
    <dgm:pt modelId="{231F0487-9258-4EBA-A3BF-9E4A21284378}" type="pres">
      <dgm:prSet presAssocID="{F67986E4-6B65-462F-876C-949F5A181963}" presName="negArrow" presStyleCnt="0"/>
      <dgm:spPr/>
    </dgm:pt>
    <dgm:pt modelId="{AA98909D-ABB9-4138-9AC4-63496EC9C570}" type="pres">
      <dgm:prSet presAssocID="{F67986E4-6B65-462F-876C-949F5A181963}" presName="backgroundArrow" presStyleLbl="node1" presStyleIdx="0" presStyleCnt="1" custLinFactNeighborX="66667" custLinFactNeighborY="-5556"/>
      <dgm:spPr/>
      <dgm:t>
        <a:bodyPr/>
        <a:lstStyle/>
        <a:p>
          <a:endParaRPr lang="ru-RU"/>
        </a:p>
      </dgm:t>
    </dgm:pt>
  </dgm:ptLst>
  <dgm:cxnLst>
    <dgm:cxn modelId="{95CC2179-536B-4DE2-B0C4-2200345BBB70}" type="presOf" srcId="{F67986E4-6B65-462F-876C-949F5A181963}" destId="{D6B2FB8D-32DE-4E6C-A5EC-71FC9DA9FD6A}" srcOrd="0" destOrd="0" presId="urn:microsoft.com/office/officeart/2005/8/layout/hProcess3"/>
    <dgm:cxn modelId="{3F8B362F-0376-4422-8323-6AD2D63C3A6F}" type="presOf" srcId="{D0FE36E3-199C-4036-B93C-6E93F0B175F6}" destId="{3989BF0A-60F1-45D4-99C5-1B4D8CD457D1}" srcOrd="0" destOrd="0" presId="urn:microsoft.com/office/officeart/2005/8/layout/hProcess3"/>
    <dgm:cxn modelId="{FBEEB071-42F9-4E38-8F17-93B09F18BE79}" srcId="{F67986E4-6B65-462F-876C-949F5A181963}" destId="{D0FE36E3-199C-4036-B93C-6E93F0B175F6}" srcOrd="0" destOrd="0" parTransId="{D555543D-3928-4006-B094-31E55D8363F3}" sibTransId="{5A3C3A53-5178-4150-A101-BC226B571F85}"/>
    <dgm:cxn modelId="{611789A1-BE45-4F97-8879-46B7ACCE36B1}" type="presParOf" srcId="{D6B2FB8D-32DE-4E6C-A5EC-71FC9DA9FD6A}" destId="{ECC8BCB6-6810-4184-9537-2BEBF430C0B4}" srcOrd="0" destOrd="0" presId="urn:microsoft.com/office/officeart/2005/8/layout/hProcess3"/>
    <dgm:cxn modelId="{5743D2D5-97F4-4403-9A03-E071F2730393}" type="presParOf" srcId="{D6B2FB8D-32DE-4E6C-A5EC-71FC9DA9FD6A}" destId="{18B85C54-1CB3-4EFF-AD4F-76BB8D2464BB}" srcOrd="1" destOrd="0" presId="urn:microsoft.com/office/officeart/2005/8/layout/hProcess3"/>
    <dgm:cxn modelId="{F19A1886-49B6-4304-88AF-BA91E9ED0E72}" type="presParOf" srcId="{18B85C54-1CB3-4EFF-AD4F-76BB8D2464BB}" destId="{C0BFE37E-AAA3-4865-BFAA-340CF11157B4}" srcOrd="0" destOrd="0" presId="urn:microsoft.com/office/officeart/2005/8/layout/hProcess3"/>
    <dgm:cxn modelId="{A658078C-2AEC-4CE7-9B3B-2FD5D8F440C0}" type="presParOf" srcId="{18B85C54-1CB3-4EFF-AD4F-76BB8D2464BB}" destId="{2A373F31-1198-424C-A54A-363F8DC2F475}" srcOrd="1" destOrd="0" presId="urn:microsoft.com/office/officeart/2005/8/layout/hProcess3"/>
    <dgm:cxn modelId="{D824A185-C950-4343-B902-25D6E210DB5F}" type="presParOf" srcId="{2A373F31-1198-424C-A54A-363F8DC2F475}" destId="{C47F6457-9F1A-412D-AC94-EB0C5BB6D6B8}" srcOrd="0" destOrd="0" presId="urn:microsoft.com/office/officeart/2005/8/layout/hProcess3"/>
    <dgm:cxn modelId="{ACEBE63F-54D3-4139-9025-CAB3B35F56C4}" type="presParOf" srcId="{2A373F31-1198-424C-A54A-363F8DC2F475}" destId="{3989BF0A-60F1-45D4-99C5-1B4D8CD457D1}" srcOrd="1" destOrd="0" presId="urn:microsoft.com/office/officeart/2005/8/layout/hProcess3"/>
    <dgm:cxn modelId="{1E5287AC-EBD9-4C75-9CA3-3EB17E9D31A8}" type="presParOf" srcId="{2A373F31-1198-424C-A54A-363F8DC2F475}" destId="{8E91C13B-B761-4D79-9F64-7DC92030CD80}" srcOrd="2" destOrd="0" presId="urn:microsoft.com/office/officeart/2005/8/layout/hProcess3"/>
    <dgm:cxn modelId="{15CF839F-08A0-466B-A401-3550C6F4D1C9}" type="presParOf" srcId="{2A373F31-1198-424C-A54A-363F8DC2F475}" destId="{32B96AA4-5C1E-4998-BC7B-9BF0FDD6E2DD}" srcOrd="3" destOrd="0" presId="urn:microsoft.com/office/officeart/2005/8/layout/hProcess3"/>
    <dgm:cxn modelId="{0817142F-8417-4199-B238-75D1E074BDAE}" type="presParOf" srcId="{18B85C54-1CB3-4EFF-AD4F-76BB8D2464BB}" destId="{33B32C5D-9217-4A14-8FF6-DCDB97F36BC4}" srcOrd="2" destOrd="0" presId="urn:microsoft.com/office/officeart/2005/8/layout/hProcess3"/>
    <dgm:cxn modelId="{518F7E81-FB4F-4518-B44D-6D38A495C986}" type="presParOf" srcId="{18B85C54-1CB3-4EFF-AD4F-76BB8D2464BB}" destId="{231F0487-9258-4EBA-A3BF-9E4A21284378}" srcOrd="3" destOrd="0" presId="urn:microsoft.com/office/officeart/2005/8/layout/hProcess3"/>
    <dgm:cxn modelId="{1423F48C-2B9C-47AC-A810-38F4AE7F0E14}" type="presParOf" srcId="{18B85C54-1CB3-4EFF-AD4F-76BB8D2464BB}" destId="{AA98909D-ABB9-4138-9AC4-63496EC9C57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1062DC-A7F6-46DB-AD0A-A56217ED1FA6}" type="doc">
      <dgm:prSet loTypeId="urn:microsoft.com/office/officeart/2005/8/layout/cycle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E9B0A-F005-42C6-9A70-991ECC8618C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Где мы находимся в настоящий момент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C8552-6E1C-4728-AA05-F020E8BF1F4A}" type="parTrans" cxnId="{BCA3B956-5B28-4FF7-9099-EB7DF42F08C8}">
      <dgm:prSet/>
      <dgm:spPr/>
      <dgm:t>
        <a:bodyPr/>
        <a:lstStyle/>
        <a:p>
          <a:endParaRPr lang="ru-RU"/>
        </a:p>
      </dgm:t>
    </dgm:pt>
    <dgm:pt modelId="{ACA26904-F6EC-4141-A6B4-437FED078C90}" type="sibTrans" cxnId="{BCA3B956-5B28-4FF7-9099-EB7DF42F08C8}">
      <dgm:prSet/>
      <dgm:spPr/>
      <dgm:t>
        <a:bodyPr/>
        <a:lstStyle/>
        <a:p>
          <a:endParaRPr lang="ru-RU" dirty="0"/>
        </a:p>
      </dgm:t>
    </dgm:pt>
    <dgm:pt modelId="{4A4C0864-45CD-4A26-94EA-96E3E3EE383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Чего мы хотим достигнуть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529C3-1C42-4528-8E10-DA5735FB0CB0}" type="parTrans" cxnId="{F725C93E-4174-475C-9AE7-5609AA478AE6}">
      <dgm:prSet/>
      <dgm:spPr/>
      <dgm:t>
        <a:bodyPr/>
        <a:lstStyle/>
        <a:p>
          <a:endParaRPr lang="ru-RU"/>
        </a:p>
      </dgm:t>
    </dgm:pt>
    <dgm:pt modelId="{AA602E90-04B8-4A96-A207-723D30535A51}" type="sibTrans" cxnId="{F725C93E-4174-475C-9AE7-5609AA478AE6}">
      <dgm:prSet/>
      <dgm:spPr/>
      <dgm:t>
        <a:bodyPr/>
        <a:lstStyle/>
        <a:p>
          <a:endParaRPr lang="ru-RU" dirty="0"/>
        </a:p>
      </dgm:t>
    </dgm:pt>
    <dgm:pt modelId="{2E65DC67-B3AA-44D7-B4B9-5AB38A1E4C5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мы этого достигнем?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BA51D-149C-4BA9-A474-7D973D7AF7B0}" type="parTrans" cxnId="{F18D8FB5-63BC-4307-B519-B55C47E95819}">
      <dgm:prSet/>
      <dgm:spPr/>
      <dgm:t>
        <a:bodyPr/>
        <a:lstStyle/>
        <a:p>
          <a:endParaRPr lang="ru-RU"/>
        </a:p>
      </dgm:t>
    </dgm:pt>
    <dgm:pt modelId="{EB4B213B-AF1B-477F-B320-154070A22BFC}" type="sibTrans" cxnId="{F18D8FB5-63BC-4307-B519-B55C47E95819}">
      <dgm:prSet/>
      <dgm:spPr/>
      <dgm:t>
        <a:bodyPr/>
        <a:lstStyle/>
        <a:p>
          <a:endParaRPr lang="ru-RU" dirty="0"/>
        </a:p>
      </dgm:t>
    </dgm:pt>
    <dgm:pt modelId="{C53B29E7-E43A-45D4-B133-172047ADF62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мы узнаем?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4F17A-2AFD-4D70-81EA-4312305BF43D}" type="parTrans" cxnId="{F9104328-D3AB-4047-A2A3-500385832625}">
      <dgm:prSet/>
      <dgm:spPr/>
      <dgm:t>
        <a:bodyPr/>
        <a:lstStyle/>
        <a:p>
          <a:endParaRPr lang="ru-RU"/>
        </a:p>
      </dgm:t>
    </dgm:pt>
    <dgm:pt modelId="{D65757C1-4793-4D5F-9BD2-D6E0272CE497}" type="sibTrans" cxnId="{F9104328-D3AB-4047-A2A3-500385832625}">
      <dgm:prSet/>
      <dgm:spPr/>
      <dgm:t>
        <a:bodyPr/>
        <a:lstStyle/>
        <a:p>
          <a:endParaRPr lang="ru-RU" dirty="0"/>
        </a:p>
      </dgm:t>
    </dgm:pt>
    <dgm:pt modelId="{35912B06-0A10-4F8A-806C-4B16661F2EB8}" type="pres">
      <dgm:prSet presAssocID="{E21062DC-A7F6-46DB-AD0A-A56217ED1F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725781-3837-4CC7-84CC-5EFAC04B4DA6}" type="pres">
      <dgm:prSet presAssocID="{2F3E9B0A-F005-42C6-9A70-991ECC8618CE}" presName="node" presStyleLbl="node1" presStyleIdx="0" presStyleCnt="4" custScaleX="141582" custScaleY="103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AFDDC-91B7-4664-836B-89E1A568A899}" type="pres">
      <dgm:prSet presAssocID="{2F3E9B0A-F005-42C6-9A70-991ECC8618CE}" presName="spNode" presStyleCnt="0"/>
      <dgm:spPr/>
    </dgm:pt>
    <dgm:pt modelId="{4EBC7994-AF19-4133-BA03-43285CC49911}" type="pres">
      <dgm:prSet presAssocID="{ACA26904-F6EC-4141-A6B4-437FED078C90}" presName="sibTrans" presStyleLbl="sibTrans1D1" presStyleIdx="0" presStyleCnt="4"/>
      <dgm:spPr/>
      <dgm:t>
        <a:bodyPr/>
        <a:lstStyle/>
        <a:p>
          <a:endParaRPr lang="en-GB"/>
        </a:p>
      </dgm:t>
    </dgm:pt>
    <dgm:pt modelId="{4CB28BD0-7A99-4DF7-AD85-42CC93CF63B9}" type="pres">
      <dgm:prSet presAssocID="{4A4C0864-45CD-4A26-94EA-96E3E3EE383C}" presName="node" presStyleLbl="node1" presStyleIdx="1" presStyleCnt="4" custScaleX="133662" custRadScaleRad="161410" custRadScaleInc="-2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58BFD-8D9F-4AB1-8995-381ECAC1ADB3}" type="pres">
      <dgm:prSet presAssocID="{4A4C0864-45CD-4A26-94EA-96E3E3EE383C}" presName="spNode" presStyleCnt="0"/>
      <dgm:spPr/>
    </dgm:pt>
    <dgm:pt modelId="{EE3E3788-78DB-49CE-89FC-B107AC511333}" type="pres">
      <dgm:prSet presAssocID="{AA602E90-04B8-4A96-A207-723D30535A51}" presName="sibTrans" presStyleLbl="sibTrans1D1" presStyleIdx="1" presStyleCnt="4"/>
      <dgm:spPr/>
      <dgm:t>
        <a:bodyPr/>
        <a:lstStyle/>
        <a:p>
          <a:endParaRPr lang="en-GB"/>
        </a:p>
      </dgm:t>
    </dgm:pt>
    <dgm:pt modelId="{07D74552-3801-413B-926F-0A07912E7D81}" type="pres">
      <dgm:prSet presAssocID="{2E65DC67-B3AA-44D7-B4B9-5AB38A1E4C5C}" presName="node" presStyleLbl="node1" presStyleIdx="2" presStyleCnt="4" custScaleX="141582" custScaleY="1094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58D89F-967E-4984-B95E-D474B06AAF5B}" type="pres">
      <dgm:prSet presAssocID="{2E65DC67-B3AA-44D7-B4B9-5AB38A1E4C5C}" presName="spNode" presStyleCnt="0"/>
      <dgm:spPr/>
    </dgm:pt>
    <dgm:pt modelId="{3354A1BA-460D-4685-AA50-A6CC99FB3210}" type="pres">
      <dgm:prSet presAssocID="{EB4B213B-AF1B-477F-B320-154070A22BFC}" presName="sibTrans" presStyleLbl="sibTrans1D1" presStyleIdx="2" presStyleCnt="4"/>
      <dgm:spPr/>
      <dgm:t>
        <a:bodyPr/>
        <a:lstStyle/>
        <a:p>
          <a:endParaRPr lang="en-GB"/>
        </a:p>
      </dgm:t>
    </dgm:pt>
    <dgm:pt modelId="{0C4C5F49-AF7A-4729-8154-4843092AC338}" type="pres">
      <dgm:prSet presAssocID="{C53B29E7-E43A-45D4-B133-172047ADF62D}" presName="node" presStyleLbl="node1" presStyleIdx="3" presStyleCnt="4" custScaleX="141720" custRadScaleRad="150277" custRadScaleInc="-25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5CC3EE-43DC-4301-9DAA-BD05FD5E3DFD}" type="pres">
      <dgm:prSet presAssocID="{C53B29E7-E43A-45D4-B133-172047ADF62D}" presName="spNode" presStyleCnt="0"/>
      <dgm:spPr/>
    </dgm:pt>
    <dgm:pt modelId="{32102B6F-5016-42D4-8779-DF6C60F44C09}" type="pres">
      <dgm:prSet presAssocID="{D65757C1-4793-4D5F-9BD2-D6E0272CE497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79099B29-B20C-48E3-9413-9B7D6287137F}" type="presOf" srcId="{D65757C1-4793-4D5F-9BD2-D6E0272CE497}" destId="{32102B6F-5016-42D4-8779-DF6C60F44C09}" srcOrd="0" destOrd="0" presId="urn:microsoft.com/office/officeart/2005/8/layout/cycle5"/>
    <dgm:cxn modelId="{7ECE714C-5D10-4D2A-81D0-CEE7CD6C8914}" type="presOf" srcId="{EB4B213B-AF1B-477F-B320-154070A22BFC}" destId="{3354A1BA-460D-4685-AA50-A6CC99FB3210}" srcOrd="0" destOrd="0" presId="urn:microsoft.com/office/officeart/2005/8/layout/cycle5"/>
    <dgm:cxn modelId="{8BAE0A11-4C27-4767-BAD5-33E24E9F8809}" type="presOf" srcId="{2F3E9B0A-F005-42C6-9A70-991ECC8618CE}" destId="{82725781-3837-4CC7-84CC-5EFAC04B4DA6}" srcOrd="0" destOrd="0" presId="urn:microsoft.com/office/officeart/2005/8/layout/cycle5"/>
    <dgm:cxn modelId="{43DADCA6-8911-49DC-A46E-0BD77DFAFA37}" type="presOf" srcId="{E21062DC-A7F6-46DB-AD0A-A56217ED1FA6}" destId="{35912B06-0A10-4F8A-806C-4B16661F2EB8}" srcOrd="0" destOrd="0" presId="urn:microsoft.com/office/officeart/2005/8/layout/cycle5"/>
    <dgm:cxn modelId="{578A1071-3D9C-426B-9909-F16287DA181A}" type="presOf" srcId="{4A4C0864-45CD-4A26-94EA-96E3E3EE383C}" destId="{4CB28BD0-7A99-4DF7-AD85-42CC93CF63B9}" srcOrd="0" destOrd="0" presId="urn:microsoft.com/office/officeart/2005/8/layout/cycle5"/>
    <dgm:cxn modelId="{BCA3B956-5B28-4FF7-9099-EB7DF42F08C8}" srcId="{E21062DC-A7F6-46DB-AD0A-A56217ED1FA6}" destId="{2F3E9B0A-F005-42C6-9A70-991ECC8618CE}" srcOrd="0" destOrd="0" parTransId="{328C8552-6E1C-4728-AA05-F020E8BF1F4A}" sibTransId="{ACA26904-F6EC-4141-A6B4-437FED078C90}"/>
    <dgm:cxn modelId="{F725C93E-4174-475C-9AE7-5609AA478AE6}" srcId="{E21062DC-A7F6-46DB-AD0A-A56217ED1FA6}" destId="{4A4C0864-45CD-4A26-94EA-96E3E3EE383C}" srcOrd="1" destOrd="0" parTransId="{F9B529C3-1C42-4528-8E10-DA5735FB0CB0}" sibTransId="{AA602E90-04B8-4A96-A207-723D30535A51}"/>
    <dgm:cxn modelId="{81BE3919-DD39-4B1E-8656-565FA7099193}" type="presOf" srcId="{AA602E90-04B8-4A96-A207-723D30535A51}" destId="{EE3E3788-78DB-49CE-89FC-B107AC511333}" srcOrd="0" destOrd="0" presId="urn:microsoft.com/office/officeart/2005/8/layout/cycle5"/>
    <dgm:cxn modelId="{2CE3EAA3-D154-4234-BD22-9E3982FF7861}" type="presOf" srcId="{2E65DC67-B3AA-44D7-B4B9-5AB38A1E4C5C}" destId="{07D74552-3801-413B-926F-0A07912E7D81}" srcOrd="0" destOrd="0" presId="urn:microsoft.com/office/officeart/2005/8/layout/cycle5"/>
    <dgm:cxn modelId="{F18D8FB5-63BC-4307-B519-B55C47E95819}" srcId="{E21062DC-A7F6-46DB-AD0A-A56217ED1FA6}" destId="{2E65DC67-B3AA-44D7-B4B9-5AB38A1E4C5C}" srcOrd="2" destOrd="0" parTransId="{F8DBA51D-149C-4BA9-A474-7D973D7AF7B0}" sibTransId="{EB4B213B-AF1B-477F-B320-154070A22BFC}"/>
    <dgm:cxn modelId="{23D88162-8F68-4216-91BB-DEB55B9FC2D4}" type="presOf" srcId="{ACA26904-F6EC-4141-A6B4-437FED078C90}" destId="{4EBC7994-AF19-4133-BA03-43285CC49911}" srcOrd="0" destOrd="0" presId="urn:microsoft.com/office/officeart/2005/8/layout/cycle5"/>
    <dgm:cxn modelId="{953A8CA2-D49C-47D1-AD34-071DD7ECE77D}" type="presOf" srcId="{C53B29E7-E43A-45D4-B133-172047ADF62D}" destId="{0C4C5F49-AF7A-4729-8154-4843092AC338}" srcOrd="0" destOrd="0" presId="urn:microsoft.com/office/officeart/2005/8/layout/cycle5"/>
    <dgm:cxn modelId="{F9104328-D3AB-4047-A2A3-500385832625}" srcId="{E21062DC-A7F6-46DB-AD0A-A56217ED1FA6}" destId="{C53B29E7-E43A-45D4-B133-172047ADF62D}" srcOrd="3" destOrd="0" parTransId="{08A4F17A-2AFD-4D70-81EA-4312305BF43D}" sibTransId="{D65757C1-4793-4D5F-9BD2-D6E0272CE497}"/>
    <dgm:cxn modelId="{AB742BA0-EB0D-42A7-84C6-CDB1EC8C30CF}" type="presParOf" srcId="{35912B06-0A10-4F8A-806C-4B16661F2EB8}" destId="{82725781-3837-4CC7-84CC-5EFAC04B4DA6}" srcOrd="0" destOrd="0" presId="urn:microsoft.com/office/officeart/2005/8/layout/cycle5"/>
    <dgm:cxn modelId="{8B25830E-FA0D-4DD4-966F-6FC8DA09F53A}" type="presParOf" srcId="{35912B06-0A10-4F8A-806C-4B16661F2EB8}" destId="{B84AFDDC-91B7-4664-836B-89E1A568A899}" srcOrd="1" destOrd="0" presId="urn:microsoft.com/office/officeart/2005/8/layout/cycle5"/>
    <dgm:cxn modelId="{5149ADBC-9F49-4E9A-A47C-7334D3C3B88F}" type="presParOf" srcId="{35912B06-0A10-4F8A-806C-4B16661F2EB8}" destId="{4EBC7994-AF19-4133-BA03-43285CC49911}" srcOrd="2" destOrd="0" presId="urn:microsoft.com/office/officeart/2005/8/layout/cycle5"/>
    <dgm:cxn modelId="{40F9AAA5-D232-411C-8FA6-22E15FF4BF83}" type="presParOf" srcId="{35912B06-0A10-4F8A-806C-4B16661F2EB8}" destId="{4CB28BD0-7A99-4DF7-AD85-42CC93CF63B9}" srcOrd="3" destOrd="0" presId="urn:microsoft.com/office/officeart/2005/8/layout/cycle5"/>
    <dgm:cxn modelId="{0DE6B7B1-36E9-407C-954B-05A3F503ED05}" type="presParOf" srcId="{35912B06-0A10-4F8A-806C-4B16661F2EB8}" destId="{DE758BFD-8D9F-4AB1-8995-381ECAC1ADB3}" srcOrd="4" destOrd="0" presId="urn:microsoft.com/office/officeart/2005/8/layout/cycle5"/>
    <dgm:cxn modelId="{40C85F23-2220-4336-BA87-F75022811B8C}" type="presParOf" srcId="{35912B06-0A10-4F8A-806C-4B16661F2EB8}" destId="{EE3E3788-78DB-49CE-89FC-B107AC511333}" srcOrd="5" destOrd="0" presId="urn:microsoft.com/office/officeart/2005/8/layout/cycle5"/>
    <dgm:cxn modelId="{DBB14206-7B02-4A3B-A1C1-A84F12CD15FD}" type="presParOf" srcId="{35912B06-0A10-4F8A-806C-4B16661F2EB8}" destId="{07D74552-3801-413B-926F-0A07912E7D81}" srcOrd="6" destOrd="0" presId="urn:microsoft.com/office/officeart/2005/8/layout/cycle5"/>
    <dgm:cxn modelId="{599B0196-BDD9-4676-AC6D-EED6C06164B4}" type="presParOf" srcId="{35912B06-0A10-4F8A-806C-4B16661F2EB8}" destId="{4658D89F-967E-4984-B95E-D474B06AAF5B}" srcOrd="7" destOrd="0" presId="urn:microsoft.com/office/officeart/2005/8/layout/cycle5"/>
    <dgm:cxn modelId="{4AE31BC8-14D9-4321-BD68-2309CF528F30}" type="presParOf" srcId="{35912B06-0A10-4F8A-806C-4B16661F2EB8}" destId="{3354A1BA-460D-4685-AA50-A6CC99FB3210}" srcOrd="8" destOrd="0" presId="urn:microsoft.com/office/officeart/2005/8/layout/cycle5"/>
    <dgm:cxn modelId="{B7C2D2A8-AAA4-475D-8147-39C30A88A4EE}" type="presParOf" srcId="{35912B06-0A10-4F8A-806C-4B16661F2EB8}" destId="{0C4C5F49-AF7A-4729-8154-4843092AC338}" srcOrd="9" destOrd="0" presId="urn:microsoft.com/office/officeart/2005/8/layout/cycle5"/>
    <dgm:cxn modelId="{E7C15605-713A-4048-AEEE-E84D8D38CAB3}" type="presParOf" srcId="{35912B06-0A10-4F8A-806C-4B16661F2EB8}" destId="{5C5CC3EE-43DC-4301-9DAA-BD05FD5E3DFD}" srcOrd="10" destOrd="0" presId="urn:microsoft.com/office/officeart/2005/8/layout/cycle5"/>
    <dgm:cxn modelId="{E03317B6-5B99-4664-8FC3-28703EEB39E0}" type="presParOf" srcId="{35912B06-0A10-4F8A-806C-4B16661F2EB8}" destId="{32102B6F-5016-42D4-8779-DF6C60F44C0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93FDC0-0F0A-44D7-8379-4A9A7BE60B60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E5E19F-5DEE-48BD-83C4-2C552B462A55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alt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Мобилизация возможных источников финансирования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21A6E-F586-470C-AFD1-FE9BA4403EA6}" type="parTrans" cxnId="{EB1CCE00-56C1-4548-9EDE-53C83F8A2B31}">
      <dgm:prSet/>
      <dgm:spPr/>
      <dgm:t>
        <a:bodyPr/>
        <a:lstStyle/>
        <a:p>
          <a:pPr algn="ctr"/>
          <a:endParaRPr lang="ru-RU"/>
        </a:p>
      </dgm:t>
    </dgm:pt>
    <dgm:pt modelId="{662E5A53-A12E-4428-B3BF-F04A66C3E566}" type="sibTrans" cxnId="{EB1CCE00-56C1-4548-9EDE-53C83F8A2B31}">
      <dgm:prSet/>
      <dgm:spPr/>
      <dgm:t>
        <a:bodyPr/>
        <a:lstStyle/>
        <a:p>
          <a:pPr algn="ctr"/>
          <a:endParaRPr lang="ru-RU"/>
        </a:p>
      </dgm:t>
    </dgm:pt>
    <dgm:pt modelId="{8567E7C3-185C-4EB7-88F2-76CE3C40D9A9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C5ECF-1EEC-45BE-98F0-0B2EB9BFB4EC}" type="parTrans" cxnId="{A2B477F3-2994-454C-80E4-7D65AC606CD1}">
      <dgm:prSet/>
      <dgm:spPr/>
      <dgm:t>
        <a:bodyPr/>
        <a:lstStyle/>
        <a:p>
          <a:pPr algn="ctr"/>
          <a:endParaRPr lang="ru-RU"/>
        </a:p>
      </dgm:t>
    </dgm:pt>
    <dgm:pt modelId="{372D82E4-200A-46F7-87CC-B96ABEF22076}" type="sibTrans" cxnId="{A2B477F3-2994-454C-80E4-7D65AC606CD1}">
      <dgm:prSet/>
      <dgm:spPr/>
      <dgm:t>
        <a:bodyPr/>
        <a:lstStyle/>
        <a:p>
          <a:pPr algn="ctr"/>
          <a:endParaRPr lang="ru-RU"/>
        </a:p>
      </dgm:t>
    </dgm:pt>
    <dgm:pt modelId="{35080D98-9C69-4F6F-B5BD-8F9467749062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Частные и корпоративные пожертвования</a:t>
          </a:r>
          <a:endParaRPr lang="ru-RU" sz="1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B32D7-DE9A-4105-B6F9-65821765FABD}" type="parTrans" cxnId="{E8B8A382-81D4-4627-84BE-E5CFF78A6087}">
      <dgm:prSet/>
      <dgm:spPr/>
      <dgm:t>
        <a:bodyPr/>
        <a:lstStyle/>
        <a:p>
          <a:pPr algn="ctr"/>
          <a:endParaRPr lang="ru-RU"/>
        </a:p>
      </dgm:t>
    </dgm:pt>
    <dgm:pt modelId="{D8A110D5-4876-412B-B037-1C1A5787B1B6}" type="sibTrans" cxnId="{E8B8A382-81D4-4627-84BE-E5CFF78A6087}">
      <dgm:prSet/>
      <dgm:spPr/>
      <dgm:t>
        <a:bodyPr/>
        <a:lstStyle/>
        <a:p>
          <a:pPr algn="ctr"/>
          <a:endParaRPr lang="ru-RU"/>
        </a:p>
      </dgm:t>
    </dgm:pt>
    <dgm:pt modelId="{E766C0CA-A749-4FFC-B8DE-8611321F782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НПО</a:t>
          </a:r>
          <a:endParaRPr lang="ru-RU" sz="1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10541-E98F-4BD0-B6F8-9FB2DC9437C5}" type="parTrans" cxnId="{FE5D4795-15D5-4907-B8D7-4528C4994413}">
      <dgm:prSet/>
      <dgm:spPr/>
      <dgm:t>
        <a:bodyPr/>
        <a:lstStyle/>
        <a:p>
          <a:pPr algn="ctr"/>
          <a:endParaRPr lang="ru-RU"/>
        </a:p>
      </dgm:t>
    </dgm:pt>
    <dgm:pt modelId="{8D59A83B-D9D7-44F6-981F-9C58D3B21233}" type="sibTrans" cxnId="{FE5D4795-15D5-4907-B8D7-4528C4994413}">
      <dgm:prSet/>
      <dgm:spPr/>
      <dgm:t>
        <a:bodyPr/>
        <a:lstStyle/>
        <a:p>
          <a:pPr algn="ctr"/>
          <a:endParaRPr lang="ru-RU"/>
        </a:p>
      </dgm:t>
    </dgm:pt>
    <dgm:pt modelId="{0D3519E4-3D4C-42B7-9108-8DAAB33CD877}">
      <dgm:prSet phldrT="[Текст]" custT="1"/>
      <dgm:spPr/>
      <dgm:t>
        <a:bodyPr/>
        <a:lstStyle/>
        <a:p>
          <a:pPr algn="ctr"/>
          <a:r>
            <a:rPr lang="ru-RU" sz="11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программы</a:t>
          </a:r>
          <a:endParaRPr lang="ru-RU" sz="1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D806E-6B0F-4A4B-B90D-8F8825302A99}" type="parTrans" cxnId="{B260B2C4-A060-4E28-A081-2BFAB527FF92}">
      <dgm:prSet/>
      <dgm:spPr/>
      <dgm:t>
        <a:bodyPr/>
        <a:lstStyle/>
        <a:p>
          <a:pPr algn="ctr"/>
          <a:endParaRPr lang="ru-RU"/>
        </a:p>
      </dgm:t>
    </dgm:pt>
    <dgm:pt modelId="{422710F2-50AB-4B43-A129-84F9C94AF6A0}" type="sibTrans" cxnId="{B260B2C4-A060-4E28-A081-2BFAB527FF92}">
      <dgm:prSet/>
      <dgm:spPr/>
      <dgm:t>
        <a:bodyPr/>
        <a:lstStyle/>
        <a:p>
          <a:pPr algn="ctr"/>
          <a:endParaRPr lang="ru-RU"/>
        </a:p>
      </dgm:t>
    </dgm:pt>
    <dgm:pt modelId="{4E6D56DB-C582-43BA-B413-BEAFA3FA1E82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района/области</a:t>
          </a:r>
          <a:endParaRPr lang="ru-RU" sz="1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D1F02-F3D4-4A1E-92CA-BF4964E39D3B}" type="parTrans" cxnId="{450C1196-BF58-4DE2-B072-017AC3989463}">
      <dgm:prSet/>
      <dgm:spPr/>
      <dgm:t>
        <a:bodyPr/>
        <a:lstStyle/>
        <a:p>
          <a:pPr algn="ctr"/>
          <a:endParaRPr lang="ru-RU"/>
        </a:p>
      </dgm:t>
    </dgm:pt>
    <dgm:pt modelId="{61B4F735-10C1-47EB-8F63-DEBB616B4092}" type="sibTrans" cxnId="{450C1196-BF58-4DE2-B072-017AC3989463}">
      <dgm:prSet/>
      <dgm:spPr/>
      <dgm:t>
        <a:bodyPr/>
        <a:lstStyle/>
        <a:p>
          <a:pPr algn="ctr"/>
          <a:endParaRPr lang="ru-RU"/>
        </a:p>
      </dgm:t>
    </dgm:pt>
    <dgm:pt modelId="{530B8B3E-7740-4C18-A4AC-383C05BAAD42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Частные инвестиции</a:t>
          </a:r>
          <a:endParaRPr lang="ru-RU" sz="1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EA9A9-60FB-43DF-B01D-20B0A32B703F}" type="parTrans" cxnId="{F31A200C-5676-4FF5-ABB6-2769A386BCD8}">
      <dgm:prSet/>
      <dgm:spPr/>
      <dgm:t>
        <a:bodyPr/>
        <a:lstStyle/>
        <a:p>
          <a:pPr algn="ctr"/>
          <a:endParaRPr lang="ru-RU"/>
        </a:p>
      </dgm:t>
    </dgm:pt>
    <dgm:pt modelId="{78DCF5C6-0F94-4C36-9688-0044E20B9E0B}" type="sibTrans" cxnId="{F31A200C-5676-4FF5-ABB6-2769A386BCD8}">
      <dgm:prSet/>
      <dgm:spPr/>
      <dgm:t>
        <a:bodyPr/>
        <a:lstStyle/>
        <a:p>
          <a:pPr algn="ctr"/>
          <a:endParaRPr lang="ru-RU"/>
        </a:p>
      </dgm:t>
    </dgm:pt>
    <dgm:pt modelId="{8960DAF9-1C99-4D9F-8CBE-CA186D5A8CA1}" type="pres">
      <dgm:prSet presAssocID="{5193FDC0-0F0A-44D7-8379-4A9A7BE60B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880DFA-419B-4715-8103-B5AD61A2BBCA}" type="pres">
      <dgm:prSet presAssocID="{93E5E19F-5DEE-48BD-83C4-2C552B462A55}" presName="centerShape" presStyleLbl="node0" presStyleIdx="0" presStyleCnt="1" custScaleX="122745" custScaleY="110470"/>
      <dgm:spPr/>
      <dgm:t>
        <a:bodyPr/>
        <a:lstStyle/>
        <a:p>
          <a:endParaRPr lang="ru-RU"/>
        </a:p>
      </dgm:t>
    </dgm:pt>
    <dgm:pt modelId="{5D36FF97-2315-4F9B-9D1F-EE32A5631FE5}" type="pres">
      <dgm:prSet presAssocID="{2B7C5ECF-1EEC-45BE-98F0-0B2EB9BFB4EC}" presName="parTrans" presStyleLbl="sibTrans2D1" presStyleIdx="0" presStyleCnt="6" custAng="11012042" custFlipHor="1" custScaleX="88923" custScaleY="84158"/>
      <dgm:spPr/>
      <dgm:t>
        <a:bodyPr/>
        <a:lstStyle/>
        <a:p>
          <a:endParaRPr lang="ru-RU"/>
        </a:p>
      </dgm:t>
    </dgm:pt>
    <dgm:pt modelId="{8355458D-CF91-47A4-941F-447BFF1B2BD6}" type="pres">
      <dgm:prSet presAssocID="{2B7C5ECF-1EEC-45BE-98F0-0B2EB9BFB4E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20692E5-747A-4791-B791-BC4090FA5DD5}" type="pres">
      <dgm:prSet presAssocID="{8567E7C3-185C-4EB7-88F2-76CE3C40D9A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31875-3921-4D7B-912E-D404FF67E965}" type="pres">
      <dgm:prSet presAssocID="{6DAD1F02-F3D4-4A1E-92CA-BF4964E39D3B}" presName="parTrans" presStyleLbl="sibTrans2D1" presStyleIdx="1" presStyleCnt="6" custAng="3375624" custFlipHor="1" custScaleX="120235" custScaleY="79418"/>
      <dgm:spPr/>
      <dgm:t>
        <a:bodyPr/>
        <a:lstStyle/>
        <a:p>
          <a:endParaRPr lang="ru-RU"/>
        </a:p>
      </dgm:t>
    </dgm:pt>
    <dgm:pt modelId="{6EB645B7-0D1E-4DFE-8CCB-3A329BFC66E1}" type="pres">
      <dgm:prSet presAssocID="{6DAD1F02-F3D4-4A1E-92CA-BF4964E39D3B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FA0395E-DFC7-4331-907D-541CEF6DE147}" type="pres">
      <dgm:prSet presAssocID="{4E6D56DB-C582-43BA-B413-BEAFA3FA1E8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A5AD2-8C9A-4F92-81EF-D0104AD908A9}" type="pres">
      <dgm:prSet presAssocID="{9B0EA9A9-60FB-43DF-B01D-20B0A32B703F}" presName="parTrans" presStyleLbl="sibTrans2D1" presStyleIdx="2" presStyleCnt="6" custAng="18275381" custFlipHor="1" custScaleX="119659" custScaleY="95985" custLinFactNeighborY="3175"/>
      <dgm:spPr/>
      <dgm:t>
        <a:bodyPr/>
        <a:lstStyle/>
        <a:p>
          <a:endParaRPr lang="ru-RU"/>
        </a:p>
      </dgm:t>
    </dgm:pt>
    <dgm:pt modelId="{7DFC2020-0ADE-4A6C-BD36-6ADB2F4AD40C}" type="pres">
      <dgm:prSet presAssocID="{9B0EA9A9-60FB-43DF-B01D-20B0A32B703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483451D-8F28-4FC4-8CCC-715BCE55C7FC}" type="pres">
      <dgm:prSet presAssocID="{530B8B3E-7740-4C18-A4AC-383C05BAAD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7F838-937C-454D-8212-067E4ED79C51}" type="pres">
      <dgm:prSet presAssocID="{ADBB32D7-DE9A-4105-B6F9-65821765FABD}" presName="parTrans" presStyleLbl="sibTrans2D1" presStyleIdx="3" presStyleCnt="6" custAng="10990002" custFlipHor="1" custScaleX="83272"/>
      <dgm:spPr/>
      <dgm:t>
        <a:bodyPr/>
        <a:lstStyle/>
        <a:p>
          <a:endParaRPr lang="ru-RU"/>
        </a:p>
      </dgm:t>
    </dgm:pt>
    <dgm:pt modelId="{78B90671-203B-4E61-B269-6F4D767121E0}" type="pres">
      <dgm:prSet presAssocID="{ADBB32D7-DE9A-4105-B6F9-65821765FAB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27E15B4-DC10-4F58-B432-2CEBA020CB02}" type="pres">
      <dgm:prSet presAssocID="{35080D98-9C69-4F6F-B5BD-8F946774906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0BB57-48C4-4D6D-AE82-D43EB6C1F5CF}" type="pres">
      <dgm:prSet presAssocID="{6BD10541-E98F-4BD0-B6F8-9FB2DC9437C5}" presName="parTrans" presStyleLbl="sibTrans2D1" presStyleIdx="4" presStyleCnt="6" custAng="3532784" custFlipHor="1" custScaleX="100772" custScaleY="79022"/>
      <dgm:spPr/>
      <dgm:t>
        <a:bodyPr/>
        <a:lstStyle/>
        <a:p>
          <a:endParaRPr lang="ru-RU"/>
        </a:p>
      </dgm:t>
    </dgm:pt>
    <dgm:pt modelId="{B6B01B0F-3585-4609-9256-D3AA19609BC9}" type="pres">
      <dgm:prSet presAssocID="{6BD10541-E98F-4BD0-B6F8-9FB2DC9437C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C522D7E-0831-4682-A03E-BA752CC6A5BE}" type="pres">
      <dgm:prSet presAssocID="{E766C0CA-A749-4FFC-B8DE-8611321F782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0C967-63D1-4F06-BC53-6F06E6AEAE24}" type="pres">
      <dgm:prSet presAssocID="{2A7D806E-6B0F-4A4B-B90D-8F8825302A99}" presName="parTrans" presStyleLbl="sibTrans2D1" presStyleIdx="5" presStyleCnt="6" custAng="18466117" custFlipHor="1" custScaleX="108710" custScaleY="86782"/>
      <dgm:spPr/>
      <dgm:t>
        <a:bodyPr/>
        <a:lstStyle/>
        <a:p>
          <a:endParaRPr lang="ru-RU"/>
        </a:p>
      </dgm:t>
    </dgm:pt>
    <dgm:pt modelId="{621E2F2E-DA76-46DD-ADF8-040A8F67FF8B}" type="pres">
      <dgm:prSet presAssocID="{2A7D806E-6B0F-4A4B-B90D-8F8825302A99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C3697395-4850-49F6-9B38-ED9DB34C8B94}" type="pres">
      <dgm:prSet presAssocID="{0D3519E4-3D4C-42B7-9108-8DAAB33CD877}" presName="node" presStyleLbl="node1" presStyleIdx="5" presStyleCnt="6" custRadScaleRad="98811" custRadScaleInc="1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A200C-5676-4FF5-ABB6-2769A386BCD8}" srcId="{93E5E19F-5DEE-48BD-83C4-2C552B462A55}" destId="{530B8B3E-7740-4C18-A4AC-383C05BAAD42}" srcOrd="2" destOrd="0" parTransId="{9B0EA9A9-60FB-43DF-B01D-20B0A32B703F}" sibTransId="{78DCF5C6-0F94-4C36-9688-0044E20B9E0B}"/>
    <dgm:cxn modelId="{AA459330-2D44-47EA-880F-19144AD6D05A}" type="presOf" srcId="{6DAD1F02-F3D4-4A1E-92CA-BF4964E39D3B}" destId="{6EB645B7-0D1E-4DFE-8CCB-3A329BFC66E1}" srcOrd="1" destOrd="0" presId="urn:microsoft.com/office/officeart/2005/8/layout/radial5"/>
    <dgm:cxn modelId="{B260B2C4-A060-4E28-A081-2BFAB527FF92}" srcId="{93E5E19F-5DEE-48BD-83C4-2C552B462A55}" destId="{0D3519E4-3D4C-42B7-9108-8DAAB33CD877}" srcOrd="5" destOrd="0" parTransId="{2A7D806E-6B0F-4A4B-B90D-8F8825302A99}" sibTransId="{422710F2-50AB-4B43-A129-84F9C94AF6A0}"/>
    <dgm:cxn modelId="{BB41DC30-E085-4998-9E10-0E5BB6BBD7F4}" type="presOf" srcId="{4E6D56DB-C582-43BA-B413-BEAFA3FA1E82}" destId="{BFA0395E-DFC7-4331-907D-541CEF6DE147}" srcOrd="0" destOrd="0" presId="urn:microsoft.com/office/officeart/2005/8/layout/radial5"/>
    <dgm:cxn modelId="{5BD942AB-CF58-4AB2-B0DA-149642212897}" type="presOf" srcId="{ADBB32D7-DE9A-4105-B6F9-65821765FABD}" destId="{12F7F838-937C-454D-8212-067E4ED79C51}" srcOrd="0" destOrd="0" presId="urn:microsoft.com/office/officeart/2005/8/layout/radial5"/>
    <dgm:cxn modelId="{45DB8880-B19C-4090-BB72-01462D154AFE}" type="presOf" srcId="{0D3519E4-3D4C-42B7-9108-8DAAB33CD877}" destId="{C3697395-4850-49F6-9B38-ED9DB34C8B94}" srcOrd="0" destOrd="0" presId="urn:microsoft.com/office/officeart/2005/8/layout/radial5"/>
    <dgm:cxn modelId="{3406F5CB-F601-4278-AB5D-33AB39BBB391}" type="presOf" srcId="{9B0EA9A9-60FB-43DF-B01D-20B0A32B703F}" destId="{7DFC2020-0ADE-4A6C-BD36-6ADB2F4AD40C}" srcOrd="1" destOrd="0" presId="urn:microsoft.com/office/officeart/2005/8/layout/radial5"/>
    <dgm:cxn modelId="{A6132BE6-4D4A-450D-B4DF-44C4DBBA15E4}" type="presOf" srcId="{ADBB32D7-DE9A-4105-B6F9-65821765FABD}" destId="{78B90671-203B-4E61-B269-6F4D767121E0}" srcOrd="1" destOrd="0" presId="urn:microsoft.com/office/officeart/2005/8/layout/radial5"/>
    <dgm:cxn modelId="{35F06C50-79B1-44D7-B779-3293D9BE9461}" type="presOf" srcId="{6BD10541-E98F-4BD0-B6F8-9FB2DC9437C5}" destId="{B6B01B0F-3585-4609-9256-D3AA19609BC9}" srcOrd="1" destOrd="0" presId="urn:microsoft.com/office/officeart/2005/8/layout/radial5"/>
    <dgm:cxn modelId="{EB1CCE00-56C1-4548-9EDE-53C83F8A2B31}" srcId="{5193FDC0-0F0A-44D7-8379-4A9A7BE60B60}" destId="{93E5E19F-5DEE-48BD-83C4-2C552B462A55}" srcOrd="0" destOrd="0" parTransId="{D8921A6E-F586-470C-AFD1-FE9BA4403EA6}" sibTransId="{662E5A53-A12E-4428-B3BF-F04A66C3E566}"/>
    <dgm:cxn modelId="{0531276C-F522-4B95-9CD0-E1A788CA9792}" type="presOf" srcId="{8567E7C3-185C-4EB7-88F2-76CE3C40D9A9}" destId="{120692E5-747A-4791-B791-BC4090FA5DD5}" srcOrd="0" destOrd="0" presId="urn:microsoft.com/office/officeart/2005/8/layout/radial5"/>
    <dgm:cxn modelId="{91CC8A4C-7F08-4901-9002-3B88AAFDB258}" type="presOf" srcId="{6DAD1F02-F3D4-4A1E-92CA-BF4964E39D3B}" destId="{AE731875-3921-4D7B-912E-D404FF67E965}" srcOrd="0" destOrd="0" presId="urn:microsoft.com/office/officeart/2005/8/layout/radial5"/>
    <dgm:cxn modelId="{2B7F439E-604E-4D10-BC1B-1358B093BE05}" type="presOf" srcId="{2B7C5ECF-1EEC-45BE-98F0-0B2EB9BFB4EC}" destId="{8355458D-CF91-47A4-941F-447BFF1B2BD6}" srcOrd="1" destOrd="0" presId="urn:microsoft.com/office/officeart/2005/8/layout/radial5"/>
    <dgm:cxn modelId="{C8C65FC6-CEB4-4E36-9FF6-C0630728F8B7}" type="presOf" srcId="{2A7D806E-6B0F-4A4B-B90D-8F8825302A99}" destId="{621E2F2E-DA76-46DD-ADF8-040A8F67FF8B}" srcOrd="1" destOrd="0" presId="urn:microsoft.com/office/officeart/2005/8/layout/radial5"/>
    <dgm:cxn modelId="{E8B8A382-81D4-4627-84BE-E5CFF78A6087}" srcId="{93E5E19F-5DEE-48BD-83C4-2C552B462A55}" destId="{35080D98-9C69-4F6F-B5BD-8F9467749062}" srcOrd="3" destOrd="0" parTransId="{ADBB32D7-DE9A-4105-B6F9-65821765FABD}" sibTransId="{D8A110D5-4876-412B-B037-1C1A5787B1B6}"/>
    <dgm:cxn modelId="{88ED286F-FCB3-4AE2-93AD-E3CBC07D55AB}" type="presOf" srcId="{5193FDC0-0F0A-44D7-8379-4A9A7BE60B60}" destId="{8960DAF9-1C99-4D9F-8CBE-CA186D5A8CA1}" srcOrd="0" destOrd="0" presId="urn:microsoft.com/office/officeart/2005/8/layout/radial5"/>
    <dgm:cxn modelId="{44F86119-6543-4F99-8E8E-C5F87906D33B}" type="presOf" srcId="{6BD10541-E98F-4BD0-B6F8-9FB2DC9437C5}" destId="{E270BB57-48C4-4D6D-AE82-D43EB6C1F5CF}" srcOrd="0" destOrd="0" presId="urn:microsoft.com/office/officeart/2005/8/layout/radial5"/>
    <dgm:cxn modelId="{250D68D9-FF75-4A98-929A-D93AF2EE967D}" type="presOf" srcId="{9B0EA9A9-60FB-43DF-B01D-20B0A32B703F}" destId="{4C5A5AD2-8C9A-4F92-81EF-D0104AD908A9}" srcOrd="0" destOrd="0" presId="urn:microsoft.com/office/officeart/2005/8/layout/radial5"/>
    <dgm:cxn modelId="{FE5D4795-15D5-4907-B8D7-4528C4994413}" srcId="{93E5E19F-5DEE-48BD-83C4-2C552B462A55}" destId="{E766C0CA-A749-4FFC-B8DE-8611321F782C}" srcOrd="4" destOrd="0" parTransId="{6BD10541-E98F-4BD0-B6F8-9FB2DC9437C5}" sibTransId="{8D59A83B-D9D7-44F6-981F-9C58D3B21233}"/>
    <dgm:cxn modelId="{9B7C7C46-E079-4F4F-964F-7E2764565318}" type="presOf" srcId="{2A7D806E-6B0F-4A4B-B90D-8F8825302A99}" destId="{9510C967-63D1-4F06-BC53-6F06E6AEAE24}" srcOrd="0" destOrd="0" presId="urn:microsoft.com/office/officeart/2005/8/layout/radial5"/>
    <dgm:cxn modelId="{1C201045-D210-4199-847F-CCF6DE6228AE}" type="presOf" srcId="{35080D98-9C69-4F6F-B5BD-8F9467749062}" destId="{E27E15B4-DC10-4F58-B432-2CEBA020CB02}" srcOrd="0" destOrd="0" presId="urn:microsoft.com/office/officeart/2005/8/layout/radial5"/>
    <dgm:cxn modelId="{E886FA55-431B-4B54-BC4C-D6519B885A75}" type="presOf" srcId="{E766C0CA-A749-4FFC-B8DE-8611321F782C}" destId="{5C522D7E-0831-4682-A03E-BA752CC6A5BE}" srcOrd="0" destOrd="0" presId="urn:microsoft.com/office/officeart/2005/8/layout/radial5"/>
    <dgm:cxn modelId="{A2B477F3-2994-454C-80E4-7D65AC606CD1}" srcId="{93E5E19F-5DEE-48BD-83C4-2C552B462A55}" destId="{8567E7C3-185C-4EB7-88F2-76CE3C40D9A9}" srcOrd="0" destOrd="0" parTransId="{2B7C5ECF-1EEC-45BE-98F0-0B2EB9BFB4EC}" sibTransId="{372D82E4-200A-46F7-87CC-B96ABEF22076}"/>
    <dgm:cxn modelId="{952B48A5-0868-43FC-8E9E-662EF2361EE5}" type="presOf" srcId="{93E5E19F-5DEE-48BD-83C4-2C552B462A55}" destId="{17880DFA-419B-4715-8103-B5AD61A2BBCA}" srcOrd="0" destOrd="0" presId="urn:microsoft.com/office/officeart/2005/8/layout/radial5"/>
    <dgm:cxn modelId="{CBD2E952-F30B-45A0-ABC8-8871133A17B8}" type="presOf" srcId="{2B7C5ECF-1EEC-45BE-98F0-0B2EB9BFB4EC}" destId="{5D36FF97-2315-4F9B-9D1F-EE32A5631FE5}" srcOrd="0" destOrd="0" presId="urn:microsoft.com/office/officeart/2005/8/layout/radial5"/>
    <dgm:cxn modelId="{EE38C256-5B14-4ECE-BBBB-E5710927A0D9}" type="presOf" srcId="{530B8B3E-7740-4C18-A4AC-383C05BAAD42}" destId="{F483451D-8F28-4FC4-8CCC-715BCE55C7FC}" srcOrd="0" destOrd="0" presId="urn:microsoft.com/office/officeart/2005/8/layout/radial5"/>
    <dgm:cxn modelId="{450C1196-BF58-4DE2-B072-017AC3989463}" srcId="{93E5E19F-5DEE-48BD-83C4-2C552B462A55}" destId="{4E6D56DB-C582-43BA-B413-BEAFA3FA1E82}" srcOrd="1" destOrd="0" parTransId="{6DAD1F02-F3D4-4A1E-92CA-BF4964E39D3B}" sibTransId="{61B4F735-10C1-47EB-8F63-DEBB616B4092}"/>
    <dgm:cxn modelId="{EBD51C5B-4FB1-4EE1-907E-0408EF4AB26D}" type="presParOf" srcId="{8960DAF9-1C99-4D9F-8CBE-CA186D5A8CA1}" destId="{17880DFA-419B-4715-8103-B5AD61A2BBCA}" srcOrd="0" destOrd="0" presId="urn:microsoft.com/office/officeart/2005/8/layout/radial5"/>
    <dgm:cxn modelId="{D58A039E-EF31-4116-BD32-3C0565946F40}" type="presParOf" srcId="{8960DAF9-1C99-4D9F-8CBE-CA186D5A8CA1}" destId="{5D36FF97-2315-4F9B-9D1F-EE32A5631FE5}" srcOrd="1" destOrd="0" presId="urn:microsoft.com/office/officeart/2005/8/layout/radial5"/>
    <dgm:cxn modelId="{C780E5C1-0863-4753-A7BD-1C7F60D6F285}" type="presParOf" srcId="{5D36FF97-2315-4F9B-9D1F-EE32A5631FE5}" destId="{8355458D-CF91-47A4-941F-447BFF1B2BD6}" srcOrd="0" destOrd="0" presId="urn:microsoft.com/office/officeart/2005/8/layout/radial5"/>
    <dgm:cxn modelId="{8B966BF2-B79B-4DF5-A12D-1250FE56FBBF}" type="presParOf" srcId="{8960DAF9-1C99-4D9F-8CBE-CA186D5A8CA1}" destId="{120692E5-747A-4791-B791-BC4090FA5DD5}" srcOrd="2" destOrd="0" presId="urn:microsoft.com/office/officeart/2005/8/layout/radial5"/>
    <dgm:cxn modelId="{FB53C3D2-92EB-47CE-8CF5-53E31F0B5B7E}" type="presParOf" srcId="{8960DAF9-1C99-4D9F-8CBE-CA186D5A8CA1}" destId="{AE731875-3921-4D7B-912E-D404FF67E965}" srcOrd="3" destOrd="0" presId="urn:microsoft.com/office/officeart/2005/8/layout/radial5"/>
    <dgm:cxn modelId="{399415D5-8B6E-4439-A297-B859DDDA8B0B}" type="presParOf" srcId="{AE731875-3921-4D7B-912E-D404FF67E965}" destId="{6EB645B7-0D1E-4DFE-8CCB-3A329BFC66E1}" srcOrd="0" destOrd="0" presId="urn:microsoft.com/office/officeart/2005/8/layout/radial5"/>
    <dgm:cxn modelId="{2D7DE89E-CA51-48D4-9A35-57C911872441}" type="presParOf" srcId="{8960DAF9-1C99-4D9F-8CBE-CA186D5A8CA1}" destId="{BFA0395E-DFC7-4331-907D-541CEF6DE147}" srcOrd="4" destOrd="0" presId="urn:microsoft.com/office/officeart/2005/8/layout/radial5"/>
    <dgm:cxn modelId="{3D3C51E0-E5C0-43F2-AC84-67E0896BB821}" type="presParOf" srcId="{8960DAF9-1C99-4D9F-8CBE-CA186D5A8CA1}" destId="{4C5A5AD2-8C9A-4F92-81EF-D0104AD908A9}" srcOrd="5" destOrd="0" presId="urn:microsoft.com/office/officeart/2005/8/layout/radial5"/>
    <dgm:cxn modelId="{668C05E4-839B-4109-9E41-8E24098CFF69}" type="presParOf" srcId="{4C5A5AD2-8C9A-4F92-81EF-D0104AD908A9}" destId="{7DFC2020-0ADE-4A6C-BD36-6ADB2F4AD40C}" srcOrd="0" destOrd="0" presId="urn:microsoft.com/office/officeart/2005/8/layout/radial5"/>
    <dgm:cxn modelId="{4A8BFCAB-34B3-4D51-B503-79FA11FD04C7}" type="presParOf" srcId="{8960DAF9-1C99-4D9F-8CBE-CA186D5A8CA1}" destId="{F483451D-8F28-4FC4-8CCC-715BCE55C7FC}" srcOrd="6" destOrd="0" presId="urn:microsoft.com/office/officeart/2005/8/layout/radial5"/>
    <dgm:cxn modelId="{19BFFA5E-7772-43AA-8563-B04F05FB0616}" type="presParOf" srcId="{8960DAF9-1C99-4D9F-8CBE-CA186D5A8CA1}" destId="{12F7F838-937C-454D-8212-067E4ED79C51}" srcOrd="7" destOrd="0" presId="urn:microsoft.com/office/officeart/2005/8/layout/radial5"/>
    <dgm:cxn modelId="{B2C566BE-2721-4277-878C-07765E134881}" type="presParOf" srcId="{12F7F838-937C-454D-8212-067E4ED79C51}" destId="{78B90671-203B-4E61-B269-6F4D767121E0}" srcOrd="0" destOrd="0" presId="urn:microsoft.com/office/officeart/2005/8/layout/radial5"/>
    <dgm:cxn modelId="{5097DD2D-FF45-4B81-8DE4-83C5AD597C29}" type="presParOf" srcId="{8960DAF9-1C99-4D9F-8CBE-CA186D5A8CA1}" destId="{E27E15B4-DC10-4F58-B432-2CEBA020CB02}" srcOrd="8" destOrd="0" presId="urn:microsoft.com/office/officeart/2005/8/layout/radial5"/>
    <dgm:cxn modelId="{4F741EBD-B7EA-4F53-AB57-A9D64753261F}" type="presParOf" srcId="{8960DAF9-1C99-4D9F-8CBE-CA186D5A8CA1}" destId="{E270BB57-48C4-4D6D-AE82-D43EB6C1F5CF}" srcOrd="9" destOrd="0" presId="urn:microsoft.com/office/officeart/2005/8/layout/radial5"/>
    <dgm:cxn modelId="{B37AC0B5-A864-447A-B789-C7CC5A2519A3}" type="presParOf" srcId="{E270BB57-48C4-4D6D-AE82-D43EB6C1F5CF}" destId="{B6B01B0F-3585-4609-9256-D3AA19609BC9}" srcOrd="0" destOrd="0" presId="urn:microsoft.com/office/officeart/2005/8/layout/radial5"/>
    <dgm:cxn modelId="{DA2341A7-FF90-4428-B7E1-5AB93C9DFF8D}" type="presParOf" srcId="{8960DAF9-1C99-4D9F-8CBE-CA186D5A8CA1}" destId="{5C522D7E-0831-4682-A03E-BA752CC6A5BE}" srcOrd="10" destOrd="0" presId="urn:microsoft.com/office/officeart/2005/8/layout/radial5"/>
    <dgm:cxn modelId="{DBC28A51-B039-417E-A5BD-AA7820AA5A3C}" type="presParOf" srcId="{8960DAF9-1C99-4D9F-8CBE-CA186D5A8CA1}" destId="{9510C967-63D1-4F06-BC53-6F06E6AEAE24}" srcOrd="11" destOrd="0" presId="urn:microsoft.com/office/officeart/2005/8/layout/radial5"/>
    <dgm:cxn modelId="{8CE6492E-C10A-45CD-9496-455AF1FE879D}" type="presParOf" srcId="{9510C967-63D1-4F06-BC53-6F06E6AEAE24}" destId="{621E2F2E-DA76-46DD-ADF8-040A8F67FF8B}" srcOrd="0" destOrd="0" presId="urn:microsoft.com/office/officeart/2005/8/layout/radial5"/>
    <dgm:cxn modelId="{718D315A-E7D9-4653-8E85-626897697E50}" type="presParOf" srcId="{8960DAF9-1C99-4D9F-8CBE-CA186D5A8CA1}" destId="{C3697395-4850-49F6-9B38-ED9DB34C8B9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F3C58-EA2C-4506-A495-4F5A495B0C2B}">
      <dsp:nvSpPr>
        <dsp:cNvPr id="0" name=""/>
        <dsp:cNvSpPr/>
      </dsp:nvSpPr>
      <dsp:spPr>
        <a:xfrm>
          <a:off x="3284880" y="962092"/>
          <a:ext cx="4953162" cy="4953162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бюджета должно соответствовать приоритетным областям развития сёл/округов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5761461" y="1699170"/>
        <a:ext cx="1739503" cy="3479006"/>
      </dsp:txXfrm>
    </dsp:sp>
    <dsp:sp modelId="{FBD83AA6-FD4B-4BAB-AE17-8BA10131B309}">
      <dsp:nvSpPr>
        <dsp:cNvPr id="0" name=""/>
        <dsp:cNvSpPr/>
      </dsp:nvSpPr>
      <dsp:spPr>
        <a:xfrm>
          <a:off x="2501292" y="961201"/>
          <a:ext cx="4953162" cy="49531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граждан в процесс принятия решений по процессу использования бюджета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208886" y="1698279"/>
        <a:ext cx="1739503" cy="3479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5DAE3-9DCE-4502-88B3-7BB86EF7AC1B}">
      <dsp:nvSpPr>
        <dsp:cNvPr id="0" name=""/>
        <dsp:cNvSpPr/>
      </dsp:nvSpPr>
      <dsp:spPr>
        <a:xfrm>
          <a:off x="3077383" y="1855254"/>
          <a:ext cx="3892369" cy="3892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35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Инклюзивное сельское планирование</a:t>
          </a:r>
          <a:endParaRPr lang="ru-RU" sz="3500" kern="1200" dirty="0"/>
        </a:p>
      </dsp:txBody>
      <dsp:txXfrm>
        <a:off x="3647407" y="2425278"/>
        <a:ext cx="2752321" cy="2752321"/>
      </dsp:txXfrm>
    </dsp:sp>
    <dsp:sp modelId="{C86C7133-7EF2-410C-9970-6D659468F571}">
      <dsp:nvSpPr>
        <dsp:cNvPr id="0" name=""/>
        <dsp:cNvSpPr/>
      </dsp:nvSpPr>
      <dsp:spPr>
        <a:xfrm>
          <a:off x="3456374" y="680514"/>
          <a:ext cx="2914314" cy="19461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разработки комплексного плана развития</a:t>
          </a:r>
          <a:endParaRPr lang="ru-RU" sz="2000" kern="1200" dirty="0"/>
        </a:p>
      </dsp:txBody>
      <dsp:txXfrm>
        <a:off x="3883165" y="965526"/>
        <a:ext cx="2060732" cy="1376160"/>
      </dsp:txXfrm>
    </dsp:sp>
    <dsp:sp modelId="{128DE59E-61F4-4154-8AAD-0E087020BDCC}">
      <dsp:nvSpPr>
        <dsp:cNvPr id="0" name=""/>
        <dsp:cNvSpPr/>
      </dsp:nvSpPr>
      <dsp:spPr>
        <a:xfrm>
          <a:off x="6264698" y="3744432"/>
          <a:ext cx="3242538" cy="19461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специфики аула/округа и 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потребностей</a:t>
          </a:r>
          <a:endParaRPr lang="ru-RU" sz="2000" kern="1200" dirty="0"/>
        </a:p>
      </dsp:txBody>
      <dsp:txXfrm>
        <a:off x="6739557" y="4029444"/>
        <a:ext cx="2292820" cy="1376160"/>
      </dsp:txXfrm>
    </dsp:sp>
    <dsp:sp modelId="{ADBA2CF5-3158-4A24-A0D8-95D7566E1ECE}">
      <dsp:nvSpPr>
        <dsp:cNvPr id="0" name=""/>
        <dsp:cNvSpPr/>
      </dsp:nvSpPr>
      <dsp:spPr>
        <a:xfrm>
          <a:off x="936100" y="3816445"/>
          <a:ext cx="2886542" cy="19461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Обсуждения с местным сообществом</a:t>
          </a:r>
          <a:endParaRPr lang="ru-RU" alt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8824" y="4101457"/>
        <a:ext cx="2041094" cy="137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8909D-ABB9-4138-9AC4-63496EC9C570}">
      <dsp:nvSpPr>
        <dsp:cNvPr id="0" name=""/>
        <dsp:cNvSpPr/>
      </dsp:nvSpPr>
      <dsp:spPr>
        <a:xfrm>
          <a:off x="0" y="72006"/>
          <a:ext cx="1296144" cy="518457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89BF0A-60F1-45D4-99C5-1B4D8CD457D1}">
      <dsp:nvSpPr>
        <dsp:cNvPr id="0" name=""/>
        <dsp:cNvSpPr/>
      </dsp:nvSpPr>
      <dsp:spPr>
        <a:xfrm>
          <a:off x="104552" y="230426"/>
          <a:ext cx="1061977" cy="25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552" y="230426"/>
        <a:ext cx="1061977" cy="259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25781-3837-4CC7-84CC-5EFAC04B4DA6}">
      <dsp:nvSpPr>
        <dsp:cNvPr id="0" name=""/>
        <dsp:cNvSpPr/>
      </dsp:nvSpPr>
      <dsp:spPr>
        <a:xfrm>
          <a:off x="2916321" y="-35972"/>
          <a:ext cx="2530635" cy="12047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Где мы находимся в настоящий момент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5132" y="22839"/>
        <a:ext cx="2413013" cy="1087127"/>
      </dsp:txXfrm>
    </dsp:sp>
    <dsp:sp modelId="{4EBC7994-AF19-4133-BA03-43285CC49911}">
      <dsp:nvSpPr>
        <dsp:cNvPr id="0" name=""/>
        <dsp:cNvSpPr/>
      </dsp:nvSpPr>
      <dsp:spPr>
        <a:xfrm>
          <a:off x="3537066" y="1043077"/>
          <a:ext cx="3835322" cy="3835322"/>
        </a:xfrm>
        <a:custGeom>
          <a:avLst/>
          <a:gdLst/>
          <a:ahLst/>
          <a:cxnLst/>
          <a:rect l="0" t="0" r="0" b="0"/>
          <a:pathLst>
            <a:path>
              <a:moveTo>
                <a:pt x="2265302" y="31774"/>
              </a:moveTo>
              <a:arcTo wR="1917661" hR="1917661" stAng="16826673" swAng="2050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28BD0-7A99-4DF7-AD85-42CC93CF63B9}">
      <dsp:nvSpPr>
        <dsp:cNvPr id="0" name=""/>
        <dsp:cNvSpPr/>
      </dsp:nvSpPr>
      <dsp:spPr>
        <a:xfrm>
          <a:off x="5902190" y="1869044"/>
          <a:ext cx="2389073" cy="11618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Чего мы хотим достигнуть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8905" y="1925759"/>
        <a:ext cx="2275643" cy="1048379"/>
      </dsp:txXfrm>
    </dsp:sp>
    <dsp:sp modelId="{EE3E3788-78DB-49CE-89FC-B107AC511333}">
      <dsp:nvSpPr>
        <dsp:cNvPr id="0" name=""/>
        <dsp:cNvSpPr/>
      </dsp:nvSpPr>
      <dsp:spPr>
        <a:xfrm>
          <a:off x="3505737" y="89856"/>
          <a:ext cx="3835322" cy="3835322"/>
        </a:xfrm>
        <a:custGeom>
          <a:avLst/>
          <a:gdLst/>
          <a:ahLst/>
          <a:cxnLst/>
          <a:rect l="0" t="0" r="0" b="0"/>
          <a:pathLst>
            <a:path>
              <a:moveTo>
                <a:pt x="3315689" y="3230269"/>
              </a:moveTo>
              <a:arcTo wR="1917661" hR="1917661" stAng="2591703" swAng="21094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74552-3801-413B-926F-0A07912E7D81}">
      <dsp:nvSpPr>
        <dsp:cNvPr id="0" name=""/>
        <dsp:cNvSpPr/>
      </dsp:nvSpPr>
      <dsp:spPr>
        <a:xfrm>
          <a:off x="2916321" y="3766058"/>
          <a:ext cx="2530635" cy="1271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мы этого достигнем?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8382" y="3828119"/>
        <a:ext cx="2406513" cy="1147211"/>
      </dsp:txXfrm>
    </dsp:sp>
    <dsp:sp modelId="{3354A1BA-460D-4685-AA50-A6CC99FB3210}">
      <dsp:nvSpPr>
        <dsp:cNvPr id="0" name=""/>
        <dsp:cNvSpPr/>
      </dsp:nvSpPr>
      <dsp:spPr>
        <a:xfrm>
          <a:off x="1023461" y="89872"/>
          <a:ext cx="3835322" cy="3835322"/>
        </a:xfrm>
        <a:custGeom>
          <a:avLst/>
          <a:gdLst/>
          <a:ahLst/>
          <a:cxnLst/>
          <a:rect l="0" t="0" r="0" b="0"/>
          <a:pathLst>
            <a:path>
              <a:moveTo>
                <a:pt x="1544473" y="3798659"/>
              </a:moveTo>
              <a:arcTo wR="1917661" hR="1917661" stAng="6073302" swAng="20079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C5F49-AF7A-4729-8154-4843092AC338}">
      <dsp:nvSpPr>
        <dsp:cNvPr id="0" name=""/>
        <dsp:cNvSpPr/>
      </dsp:nvSpPr>
      <dsp:spPr>
        <a:xfrm>
          <a:off x="33533" y="1941046"/>
          <a:ext cx="2533101" cy="11618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мы узнаем?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248" y="1997761"/>
        <a:ext cx="2419671" cy="1048379"/>
      </dsp:txXfrm>
    </dsp:sp>
    <dsp:sp modelId="{32102B6F-5016-42D4-8779-DF6C60F44C09}">
      <dsp:nvSpPr>
        <dsp:cNvPr id="0" name=""/>
        <dsp:cNvSpPr/>
      </dsp:nvSpPr>
      <dsp:spPr>
        <a:xfrm>
          <a:off x="1058457" y="1042160"/>
          <a:ext cx="3835322" cy="3835322"/>
        </a:xfrm>
        <a:custGeom>
          <a:avLst/>
          <a:gdLst/>
          <a:ahLst/>
          <a:cxnLst/>
          <a:rect l="0" t="0" r="0" b="0"/>
          <a:pathLst>
            <a:path>
              <a:moveTo>
                <a:pt x="512247" y="612963"/>
              </a:moveTo>
              <a:arcTo wR="1917661" hR="1917661" stAng="13372302" swAng="20736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80DFA-419B-4715-8103-B5AD61A2BBCA}">
      <dsp:nvSpPr>
        <dsp:cNvPr id="0" name=""/>
        <dsp:cNvSpPr/>
      </dsp:nvSpPr>
      <dsp:spPr>
        <a:xfrm>
          <a:off x="4297619" y="2341474"/>
          <a:ext cx="2127121" cy="1914400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Мобилизация возможных источников финансирования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9129" y="2621831"/>
        <a:ext cx="1504101" cy="1353686"/>
      </dsp:txXfrm>
    </dsp:sp>
    <dsp:sp modelId="{5D36FF97-2315-4F9B-9D1F-EE32A5631FE5}">
      <dsp:nvSpPr>
        <dsp:cNvPr id="0" name=""/>
        <dsp:cNvSpPr/>
      </dsp:nvSpPr>
      <dsp:spPr>
        <a:xfrm rot="15987958" flipH="1">
          <a:off x="5218856" y="1800614"/>
          <a:ext cx="284648" cy="495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258921" y="1857171"/>
        <a:ext cx="199254" cy="297518"/>
      </dsp:txXfrm>
    </dsp:sp>
    <dsp:sp modelId="{120692E5-747A-4791-B791-BC4090FA5DD5}">
      <dsp:nvSpPr>
        <dsp:cNvPr id="0" name=""/>
        <dsp:cNvSpPr/>
      </dsp:nvSpPr>
      <dsp:spPr>
        <a:xfrm>
          <a:off x="4494700" y="4539"/>
          <a:ext cx="1732959" cy="1732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</a:t>
          </a:r>
          <a:endParaRPr lang="ru-RU" sz="23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8486" y="258325"/>
        <a:ext cx="1225387" cy="1225387"/>
      </dsp:txXfrm>
    </dsp:sp>
    <dsp:sp modelId="{AE731875-3921-4D7B-912E-D404FF67E965}">
      <dsp:nvSpPr>
        <dsp:cNvPr id="0" name=""/>
        <dsp:cNvSpPr/>
      </dsp:nvSpPr>
      <dsp:spPr>
        <a:xfrm rot="20024376" flipH="1">
          <a:off x="6309863" y="2419948"/>
          <a:ext cx="336142" cy="4679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405502" y="2491226"/>
        <a:ext cx="235299" cy="280761"/>
      </dsp:txXfrm>
    </dsp:sp>
    <dsp:sp modelId="{BFA0395E-DFC7-4331-907D-541CEF6DE147}">
      <dsp:nvSpPr>
        <dsp:cNvPr id="0" name=""/>
        <dsp:cNvSpPr/>
      </dsp:nvSpPr>
      <dsp:spPr>
        <a:xfrm>
          <a:off x="6597112" y="1218367"/>
          <a:ext cx="1732959" cy="1732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района/области</a:t>
          </a:r>
          <a:endParaRPr lang="ru-RU" sz="1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0898" y="1472153"/>
        <a:ext cx="1225387" cy="1225387"/>
      </dsp:txXfrm>
    </dsp:sp>
    <dsp:sp modelId="{4C5A5AD2-8C9A-4F92-81EF-D0104AD908A9}">
      <dsp:nvSpPr>
        <dsp:cNvPr id="0" name=""/>
        <dsp:cNvSpPr/>
      </dsp:nvSpPr>
      <dsp:spPr>
        <a:xfrm rot="1524619" flipH="1">
          <a:off x="6310668" y="3679365"/>
          <a:ext cx="334532" cy="5655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406173" y="3814007"/>
        <a:ext cx="234172" cy="339329"/>
      </dsp:txXfrm>
    </dsp:sp>
    <dsp:sp modelId="{F483451D-8F28-4FC4-8CCC-715BCE55C7FC}">
      <dsp:nvSpPr>
        <dsp:cNvPr id="0" name=""/>
        <dsp:cNvSpPr/>
      </dsp:nvSpPr>
      <dsp:spPr>
        <a:xfrm>
          <a:off x="6597112" y="3646023"/>
          <a:ext cx="1732959" cy="1732959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Частные инвестиции</a:t>
          </a:r>
          <a:endParaRPr lang="ru-RU" sz="1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0898" y="3899809"/>
        <a:ext cx="1225387" cy="1225387"/>
      </dsp:txXfrm>
    </dsp:sp>
    <dsp:sp modelId="{12F7F838-937C-454D-8212-067E4ED79C51}">
      <dsp:nvSpPr>
        <dsp:cNvPr id="0" name=""/>
        <dsp:cNvSpPr/>
      </dsp:nvSpPr>
      <dsp:spPr>
        <a:xfrm rot="5209998" flipH="1">
          <a:off x="5227900" y="4254200"/>
          <a:ext cx="266559" cy="589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270093" y="4411964"/>
        <a:ext cx="186591" cy="353524"/>
      </dsp:txXfrm>
    </dsp:sp>
    <dsp:sp modelId="{E27E15B4-DC10-4F58-B432-2CEBA020CB02}">
      <dsp:nvSpPr>
        <dsp:cNvPr id="0" name=""/>
        <dsp:cNvSpPr/>
      </dsp:nvSpPr>
      <dsp:spPr>
        <a:xfrm>
          <a:off x="4494700" y="4859851"/>
          <a:ext cx="1732959" cy="1732959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Частные и корпоративные пожертвования</a:t>
          </a:r>
          <a:endParaRPr lang="ru-RU" sz="1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8486" y="5113637"/>
        <a:ext cx="1225387" cy="1225387"/>
      </dsp:txXfrm>
    </dsp:sp>
    <dsp:sp modelId="{E270BB57-48C4-4D6D-AE82-D43EB6C1F5CF}">
      <dsp:nvSpPr>
        <dsp:cNvPr id="0" name=""/>
        <dsp:cNvSpPr/>
      </dsp:nvSpPr>
      <dsp:spPr>
        <a:xfrm rot="9067216" flipH="1">
          <a:off x="4103561" y="3710632"/>
          <a:ext cx="281729" cy="465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108817" y="3824162"/>
        <a:ext cx="197210" cy="279362"/>
      </dsp:txXfrm>
    </dsp:sp>
    <dsp:sp modelId="{5C522D7E-0831-4682-A03E-BA752CC6A5BE}">
      <dsp:nvSpPr>
        <dsp:cNvPr id="0" name=""/>
        <dsp:cNvSpPr/>
      </dsp:nvSpPr>
      <dsp:spPr>
        <a:xfrm>
          <a:off x="2392288" y="3646023"/>
          <a:ext cx="1732959" cy="1732959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НПО</a:t>
          </a:r>
          <a:endParaRPr lang="ru-RU" sz="1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6074" y="3899809"/>
        <a:ext cx="1225387" cy="1225387"/>
      </dsp:txXfrm>
    </dsp:sp>
    <dsp:sp modelId="{9510C967-63D1-4F06-BC53-6F06E6AEAE24}">
      <dsp:nvSpPr>
        <dsp:cNvPr id="0" name=""/>
        <dsp:cNvSpPr/>
      </dsp:nvSpPr>
      <dsp:spPr>
        <a:xfrm rot="12109961" flipH="1">
          <a:off x="4117476" y="2397762"/>
          <a:ext cx="287690" cy="511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120571" y="2483978"/>
        <a:ext cx="201383" cy="306795"/>
      </dsp:txXfrm>
    </dsp:sp>
    <dsp:sp modelId="{C3697395-4850-49F6-9B38-ED9DB34C8B94}">
      <dsp:nvSpPr>
        <dsp:cNvPr id="0" name=""/>
        <dsp:cNvSpPr/>
      </dsp:nvSpPr>
      <dsp:spPr>
        <a:xfrm>
          <a:off x="2425682" y="1218372"/>
          <a:ext cx="1732959" cy="1732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программы</a:t>
          </a:r>
          <a:endParaRPr lang="ru-RU" sz="1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9468" y="1472158"/>
        <a:ext cx="1225387" cy="122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90" y="836712"/>
            <a:ext cx="12192000" cy="2376264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</a:t>
            </a:r>
            <a:br>
              <a:rPr lang="ru-RU" sz="5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местных сообществах </a:t>
            </a:r>
            <a:endParaRPr lang="ru-RU" sz="54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2224" y="188641"/>
            <a:ext cx="2259904" cy="5357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1" y="5568145"/>
            <a:ext cx="4409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Курмашова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Меруерт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ОО «ЭКОЦЕНТР»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568" y="2924944"/>
            <a:ext cx="4078622" cy="229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87" y="2863034"/>
            <a:ext cx="3421559" cy="22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2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09159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проекта</a:t>
            </a:r>
          </a:p>
        </p:txBody>
      </p:sp>
      <p:pic>
        <p:nvPicPr>
          <p:cNvPr id="7" name="Picture 14" descr="flag_EU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29957"/>
            <a:ext cx="1368152" cy="78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0875" y="464019"/>
            <a:ext cx="2261812" cy="536494"/>
          </a:xfrm>
          <a:prstGeom prst="rect">
            <a:avLst/>
          </a:prstGeom>
        </p:spPr>
      </p:pic>
      <p:pic>
        <p:nvPicPr>
          <p:cNvPr id="10" name="Рисунок 9" descr="argo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2224" y="332656"/>
            <a:ext cx="2123728" cy="736240"/>
          </a:xfrm>
          <a:prstGeom prst="rect">
            <a:avLst/>
          </a:prstGeom>
        </p:spPr>
      </p:pic>
      <p:pic>
        <p:nvPicPr>
          <p:cNvPr id="11" name="Picture 3" descr="C:\Users\TorgPal\Desktop\Проект АРГО-EU\Photos\IMG-20170814-WA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448" y="2276872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11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8048" y="2276872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3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lag_EU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29957"/>
            <a:ext cx="1368152" cy="78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207568" y="2564904"/>
            <a:ext cx="7776864" cy="411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0875" y="464019"/>
            <a:ext cx="2261812" cy="536494"/>
          </a:xfrm>
          <a:prstGeom prst="rect">
            <a:avLst/>
          </a:prstGeom>
        </p:spPr>
      </p:pic>
      <p:pic>
        <p:nvPicPr>
          <p:cNvPr id="9" name="Рисунок 8" descr="argo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2224" y="332656"/>
            <a:ext cx="2123728" cy="73624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063552" y="2564904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5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0216" y="332657"/>
            <a:ext cx="2259904" cy="53575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268761"/>
            <a:ext cx="12192000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всех заинтересованных сторон</a:t>
            </a:r>
            <a:endParaRPr lang="en-GB" altLang="en-US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altLang="en-US" sz="2400" dirty="0"/>
          </a:p>
        </p:txBody>
      </p:sp>
      <p:pic>
        <p:nvPicPr>
          <p:cNvPr id="1026" name="Picture 2" descr="C:\Users\User\Desktop\6bb3e0f3b12051462e1cfafa9c8a7d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39" y="1700808"/>
            <a:ext cx="7128792" cy="499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6240" y="260649"/>
            <a:ext cx="2259904" cy="53575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829194"/>
            <a:ext cx="121920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местный бюджет с 2018 </a:t>
            </a:r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35429887"/>
              </p:ext>
            </p:extLst>
          </p:nvPr>
        </p:nvGraphicFramePr>
        <p:xfrm>
          <a:off x="839416" y="541156"/>
          <a:ext cx="10801200" cy="589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72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2184" y="404664"/>
            <a:ext cx="2261812" cy="53649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8302089"/>
              </p:ext>
            </p:extLst>
          </p:nvPr>
        </p:nvGraphicFramePr>
        <p:xfrm>
          <a:off x="695400" y="260648"/>
          <a:ext cx="102251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5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0216" y="332656"/>
            <a:ext cx="2261812" cy="5364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602750" y="1124744"/>
            <a:ext cx="489654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планирования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9736" y="3592513"/>
            <a:ext cx="2160339" cy="772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планированию</a:t>
            </a:r>
          </a:p>
        </p:txBody>
      </p:sp>
      <p:graphicFrame>
        <p:nvGraphicFramePr>
          <p:cNvPr id="16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894041"/>
              </p:ext>
            </p:extLst>
          </p:nvPr>
        </p:nvGraphicFramePr>
        <p:xfrm>
          <a:off x="5930145" y="3737619"/>
          <a:ext cx="1296144" cy="72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Овал 16"/>
          <p:cNvSpPr/>
          <p:nvPr/>
        </p:nvSpPr>
        <p:spPr>
          <a:xfrm>
            <a:off x="7248128" y="3592513"/>
            <a:ext cx="1656184" cy="8651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8904312" y="3825082"/>
            <a:ext cx="1295400" cy="4318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302028" y="3556794"/>
            <a:ext cx="1600200" cy="9366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местного сообщества</a:t>
            </a:r>
          </a:p>
        </p:txBody>
      </p:sp>
      <p:sp>
        <p:nvSpPr>
          <p:cNvPr id="20" name="Двойная стрелка вверх/вниз 19"/>
          <p:cNvSpPr/>
          <p:nvPr/>
        </p:nvSpPr>
        <p:spPr>
          <a:xfrm rot="7707187">
            <a:off x="2650565" y="2119945"/>
            <a:ext cx="288925" cy="1811720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Двойная стрелка вверх/вниз 20"/>
          <p:cNvSpPr/>
          <p:nvPr/>
        </p:nvSpPr>
        <p:spPr>
          <a:xfrm rot="16200000">
            <a:off x="2647207" y="3192188"/>
            <a:ext cx="292100" cy="1420910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Двойная стрелка вверх/вниз 21"/>
          <p:cNvSpPr/>
          <p:nvPr/>
        </p:nvSpPr>
        <p:spPr>
          <a:xfrm rot="13924435">
            <a:off x="2695823" y="3791455"/>
            <a:ext cx="296863" cy="1942737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9416" y="2137684"/>
            <a:ext cx="1152823" cy="7921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46064" y="3429001"/>
            <a:ext cx="1146175" cy="7921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39416" y="4941168"/>
            <a:ext cx="1152573" cy="7921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232" y="332656"/>
            <a:ext cx="2261812" cy="536494"/>
          </a:xfrm>
          <a:prstGeom prst="rect">
            <a:avLst/>
          </a:prstGeom>
        </p:spPr>
      </p:pic>
      <p:graphicFrame>
        <p:nvGraphicFramePr>
          <p:cNvPr id="11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68102"/>
              </p:ext>
            </p:extLst>
          </p:nvPr>
        </p:nvGraphicFramePr>
        <p:xfrm>
          <a:off x="1919536" y="1196753"/>
          <a:ext cx="8291264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5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208" y="332656"/>
            <a:ext cx="2261812" cy="536494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09" y="992011"/>
            <a:ext cx="121920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планирования с привлечением заинтересованных сторон</a:t>
            </a:r>
            <a:endParaRPr lang="bg-BG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3"/>
          <p:cNvGrpSpPr>
            <a:grpSpLocks noChangeAspect="1"/>
          </p:cNvGrpSpPr>
          <p:nvPr/>
        </p:nvGrpSpPr>
        <p:grpSpPr bwMode="auto">
          <a:xfrm>
            <a:off x="1901123" y="1548869"/>
            <a:ext cx="8670524" cy="5229672"/>
            <a:chOff x="1341" y="5584"/>
            <a:chExt cx="9792" cy="5904"/>
          </a:xfrm>
        </p:grpSpPr>
        <p:sp>
          <p:nvSpPr>
            <p:cNvPr id="10" name="Oval 4"/>
            <p:cNvSpPr>
              <a:spLocks noChangeAspect="1" noChangeArrowheads="1"/>
            </p:cNvSpPr>
            <p:nvPr/>
          </p:nvSpPr>
          <p:spPr bwMode="auto">
            <a:xfrm>
              <a:off x="1341" y="5584"/>
              <a:ext cx="9792" cy="5904"/>
            </a:xfrm>
            <a:prstGeom prst="ellipse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 sz="1600" b="1" dirty="0">
                <a:latin typeface="+mj-lt"/>
              </a:endParaRPr>
            </a:p>
          </p:txBody>
        </p:sp>
        <p:sp>
          <p:nvSpPr>
            <p:cNvPr id="13" name="Oval 5"/>
            <p:cNvSpPr>
              <a:spLocks noChangeAspect="1" noChangeArrowheads="1"/>
            </p:cNvSpPr>
            <p:nvPr/>
          </p:nvSpPr>
          <p:spPr bwMode="auto">
            <a:xfrm>
              <a:off x="4797" y="7168"/>
              <a:ext cx="3168" cy="2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 sz="1600" b="1">
                <a:latin typeface="+mj-lt"/>
              </a:endParaRPr>
            </a:p>
          </p:txBody>
        </p:sp>
        <p:sp>
          <p:nvSpPr>
            <p:cNvPr id="14" name="Text Box 6"/>
            <p:cNvSpPr txBox="1">
              <a:spLocks noChangeAspect="1" noChangeArrowheads="1"/>
            </p:cNvSpPr>
            <p:nvPr/>
          </p:nvSpPr>
          <p:spPr bwMode="auto">
            <a:xfrm>
              <a:off x="4941" y="7456"/>
              <a:ext cx="2955" cy="15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rIns="54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Внутренний круг </a:t>
              </a:r>
            </a:p>
            <a:p>
              <a:pPr algn="ctr" eaLnBrk="1" hangingPunct="1"/>
              <a:r>
                <a:rPr lang="bg-BG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GB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/>
              <a:r>
                <a:rPr lang="ru-RU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заинтересованные стороны</a:t>
              </a:r>
              <a:endParaRPr lang="bg-BG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bg-BG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Комитет по планированию</a:t>
              </a:r>
              <a:r>
                <a:rPr lang="en-GB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рабочие группы</a:t>
              </a:r>
              <a:r>
                <a:rPr lang="en-GB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bg-BG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7"/>
            <p:cNvSpPr txBox="1">
              <a:spLocks noChangeAspect="1" noChangeArrowheads="1"/>
            </p:cNvSpPr>
            <p:nvPr/>
          </p:nvSpPr>
          <p:spPr bwMode="auto">
            <a:xfrm>
              <a:off x="1764" y="8104"/>
              <a:ext cx="2736" cy="7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Внешние эксперты/ </a:t>
              </a:r>
              <a:r>
                <a:rPr lang="ru-RU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фасилитаторы</a:t>
              </a:r>
              <a:endParaRPr lang="bg-B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8"/>
            <p:cNvSpPr>
              <a:spLocks noChangeAspect="1" noChangeShapeType="1"/>
            </p:cNvSpPr>
            <p:nvPr/>
          </p:nvSpPr>
          <p:spPr bwMode="auto">
            <a:xfrm flipH="1">
              <a:off x="2349" y="7600"/>
              <a:ext cx="2795" cy="0"/>
            </a:xfrm>
            <a:prstGeom prst="line">
              <a:avLst/>
            </a:prstGeom>
            <a:noFill/>
            <a:ln w="6350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17" name="Line 9"/>
            <p:cNvSpPr>
              <a:spLocks noChangeAspect="1" noChangeShapeType="1"/>
            </p:cNvSpPr>
            <p:nvPr/>
          </p:nvSpPr>
          <p:spPr bwMode="auto">
            <a:xfrm>
              <a:off x="2349" y="7600"/>
              <a:ext cx="0" cy="432"/>
            </a:xfrm>
            <a:prstGeom prst="line">
              <a:avLst/>
            </a:prstGeom>
            <a:noFill/>
            <a:ln w="6350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18" name="Line 10"/>
            <p:cNvSpPr>
              <a:spLocks noChangeAspect="1" noChangeShapeType="1"/>
            </p:cNvSpPr>
            <p:nvPr/>
          </p:nvSpPr>
          <p:spPr bwMode="auto">
            <a:xfrm flipV="1">
              <a:off x="2205" y="8824"/>
              <a:ext cx="0" cy="360"/>
            </a:xfrm>
            <a:prstGeom prst="line">
              <a:avLst/>
            </a:prstGeom>
            <a:noFill/>
            <a:ln w="6350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19" name="Text Box 11"/>
            <p:cNvSpPr txBox="1">
              <a:spLocks noChangeAspect="1" noChangeArrowheads="1"/>
            </p:cNvSpPr>
            <p:nvPr/>
          </p:nvSpPr>
          <p:spPr bwMode="auto">
            <a:xfrm>
              <a:off x="2493" y="7024"/>
              <a:ext cx="2592" cy="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Сбор данных</a:t>
              </a:r>
              <a:endParaRPr lang="bg-B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2"/>
            <p:cNvSpPr txBox="1">
              <a:spLocks noChangeAspect="1" noChangeArrowheads="1"/>
            </p:cNvSpPr>
            <p:nvPr/>
          </p:nvSpPr>
          <p:spPr bwMode="auto">
            <a:xfrm>
              <a:off x="2205" y="9328"/>
              <a:ext cx="2592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Поддержка, экспертная консультация</a:t>
              </a:r>
              <a:endParaRPr lang="bg-B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13"/>
            <p:cNvSpPr>
              <a:spLocks noChangeAspect="1" noChangeArrowheads="1"/>
            </p:cNvSpPr>
            <p:nvPr/>
          </p:nvSpPr>
          <p:spPr bwMode="auto">
            <a:xfrm>
              <a:off x="8130" y="7888"/>
              <a:ext cx="216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22" name="AutoShape 14"/>
            <p:cNvSpPr>
              <a:spLocks noChangeAspect="1" noChangeArrowheads="1"/>
            </p:cNvSpPr>
            <p:nvPr/>
          </p:nvSpPr>
          <p:spPr bwMode="auto">
            <a:xfrm rot="10800000">
              <a:off x="7965" y="8896"/>
              <a:ext cx="216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23" name="Text Box 15"/>
            <p:cNvSpPr txBox="1">
              <a:spLocks noChangeAspect="1" noChangeArrowheads="1"/>
            </p:cNvSpPr>
            <p:nvPr/>
          </p:nvSpPr>
          <p:spPr bwMode="auto">
            <a:xfrm>
              <a:off x="7896" y="9400"/>
              <a:ext cx="2160" cy="100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Сбор данных и идей, выявление потребностей и их обсуждение</a:t>
              </a:r>
              <a:endParaRPr lang="bg-B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6"/>
            <p:cNvSpPr txBox="1">
              <a:spLocks noChangeAspect="1" noChangeArrowheads="1"/>
            </p:cNvSpPr>
            <p:nvPr/>
          </p:nvSpPr>
          <p:spPr bwMode="auto">
            <a:xfrm>
              <a:off x="7986" y="7162"/>
              <a:ext cx="2448" cy="86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Распространение информации</a:t>
              </a:r>
              <a:endParaRPr lang="bg-B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7"/>
            <p:cNvSpPr txBox="1">
              <a:spLocks noChangeAspect="1" noChangeArrowheads="1"/>
            </p:cNvSpPr>
            <p:nvPr/>
          </p:nvSpPr>
          <p:spPr bwMode="auto">
            <a:xfrm>
              <a:off x="5156" y="6160"/>
              <a:ext cx="2521" cy="8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Внешний круг</a:t>
              </a:r>
              <a:endParaRPr lang="en-GB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kk-KZ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Широкая публика - Местное сообщество</a:t>
              </a:r>
              <a:endParaRPr lang="bg-B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18"/>
            <p:cNvSpPr>
              <a:spLocks noChangeAspect="1" noChangeShapeType="1"/>
            </p:cNvSpPr>
            <p:nvPr/>
          </p:nvSpPr>
          <p:spPr bwMode="auto">
            <a:xfrm>
              <a:off x="2205" y="9162"/>
              <a:ext cx="2736" cy="0"/>
            </a:xfrm>
            <a:prstGeom prst="line">
              <a:avLst/>
            </a:prstGeom>
            <a:noFill/>
            <a:ln w="6350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5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6240" y="260649"/>
            <a:ext cx="2259904" cy="535753"/>
          </a:xfrm>
          <a:prstGeom prst="rect">
            <a:avLst/>
          </a:prstGeom>
        </p:spPr>
      </p:pic>
      <p:graphicFrame>
        <p:nvGraphicFramePr>
          <p:cNvPr id="7" name="Схема 1"/>
          <p:cNvGraphicFramePr/>
          <p:nvPr>
            <p:extLst>
              <p:ext uri="{D42A27DB-BD31-4B8C-83A1-F6EECF244321}">
                <p14:modId xmlns:p14="http://schemas.microsoft.com/office/powerpoint/2010/main" val="2857992929"/>
              </p:ext>
            </p:extLst>
          </p:nvPr>
        </p:nvGraphicFramePr>
        <p:xfrm>
          <a:off x="623392" y="116632"/>
          <a:ext cx="10722361" cy="659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72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09159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«Инклюзивное планирование местного развития»</a:t>
            </a:r>
          </a:p>
        </p:txBody>
      </p:sp>
      <p:pic>
        <p:nvPicPr>
          <p:cNvPr id="7" name="Picture 14" descr="flag_EU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29957"/>
            <a:ext cx="1368152" cy="78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207568" y="2204865"/>
            <a:ext cx="7991400" cy="447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0875" y="464019"/>
            <a:ext cx="2261812" cy="536494"/>
          </a:xfrm>
          <a:prstGeom prst="rect">
            <a:avLst/>
          </a:prstGeom>
        </p:spPr>
      </p:pic>
      <p:pic>
        <p:nvPicPr>
          <p:cNvPr id="12" name="Рисунок 11" descr="argo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2224" y="332656"/>
            <a:ext cx="2123728" cy="736240"/>
          </a:xfrm>
          <a:prstGeom prst="rect">
            <a:avLst/>
          </a:prstGeom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631504" y="2384884"/>
            <a:ext cx="3960440" cy="1080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Тренинги по территориальному подходу к местному развитию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501008"/>
            <a:ext cx="3960440" cy="300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6267536" y="2204865"/>
            <a:ext cx="4941032" cy="144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10 поселках в областях учреждены Комитеты по планированию и Тематические рабочие группы и проведено инклюзивное планирование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501008"/>
            <a:ext cx="4050704" cy="303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5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199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Инновации  в местных сообществах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планирования с привлечением заинтересованных сторон</vt:lpstr>
      <vt:lpstr>Презентация PowerPoint</vt:lpstr>
      <vt:lpstr>Проект «Инклюзивное планирование местного развития»</vt:lpstr>
      <vt:lpstr>Результаты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Более активное участие заинтересованных сторон на местном уровне в Восточном и Центральном Казахстане</dc:title>
  <dc:creator>User</dc:creator>
  <cp:lastModifiedBy>Aliya Ilikpayeva</cp:lastModifiedBy>
  <cp:revision>101</cp:revision>
  <cp:lastPrinted>2017-03-07T03:07:14Z</cp:lastPrinted>
  <dcterms:created xsi:type="dcterms:W3CDTF">2017-03-06T11:33:20Z</dcterms:created>
  <dcterms:modified xsi:type="dcterms:W3CDTF">2018-11-26T05:58:07Z</dcterms:modified>
</cp:coreProperties>
</file>