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6" r:id="rId3"/>
    <p:sldId id="342" r:id="rId4"/>
    <p:sldId id="341" r:id="rId5"/>
    <p:sldId id="343" r:id="rId6"/>
    <p:sldId id="340" r:id="rId7"/>
    <p:sldId id="327" r:id="rId8"/>
    <p:sldId id="304" r:id="rId9"/>
    <p:sldId id="329" r:id="rId10"/>
    <p:sldId id="257" r:id="rId11"/>
    <p:sldId id="303" r:id="rId12"/>
    <p:sldId id="344" r:id="rId13"/>
    <p:sldId id="320" r:id="rId14"/>
    <p:sldId id="263" r:id="rId15"/>
    <p:sldId id="330" r:id="rId16"/>
    <p:sldId id="333" r:id="rId17"/>
    <p:sldId id="334" r:id="rId18"/>
    <p:sldId id="335" r:id="rId19"/>
    <p:sldId id="332" r:id="rId20"/>
    <p:sldId id="336" r:id="rId21"/>
    <p:sldId id="315" r:id="rId22"/>
    <p:sldId id="295" r:id="rId23"/>
    <p:sldId id="316" r:id="rId24"/>
    <p:sldId id="284" r:id="rId25"/>
    <p:sldId id="281" r:id="rId26"/>
  </p:sldIdLst>
  <p:sldSz cx="12192000" cy="6858000"/>
  <p:notesSz cx="6858000" cy="9947275"/>
  <p:embeddedFontLst>
    <p:embeddedFont>
      <p:font typeface="Roboto Light" panose="020B0604020202020204" charset="0"/>
      <p:regular r:id="rId29"/>
    </p:embeddedFont>
    <p:embeddedFont>
      <p:font typeface="Roboto Mediu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F44"/>
    <a:srgbClr val="3D1A63"/>
    <a:srgbClr val="A32B67"/>
    <a:srgbClr val="7C0E5A"/>
    <a:srgbClr val="541E6A"/>
    <a:srgbClr val="F0334A"/>
    <a:srgbClr val="D33555"/>
    <a:srgbClr val="32156D"/>
    <a:srgbClr val="492375"/>
    <a:srgbClr val="13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434" autoAdjust="0"/>
  </p:normalViewPr>
  <p:slideViewPr>
    <p:cSldViewPr snapToGrid="0">
      <p:cViewPr varScale="1">
        <p:scale>
          <a:sx n="77" d="100"/>
          <a:sy n="77" d="100"/>
        </p:scale>
        <p:origin x="126" y="552"/>
      </p:cViewPr>
      <p:guideLst>
        <p:guide orient="horz" pos="36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99B0-5D37-4E53-B201-4A6ED1B41B53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1DC7C-136D-4279-BAFB-95DE79916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B38F-787E-4417-AC5D-5BE24EEEACC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3EB69-8FCE-4DE6-864B-5EEA95CC6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</a:t>
            </a:r>
          </a:p>
          <a:p>
            <a:pPr marL="0" indent="0">
              <a:buNone/>
            </a:pPr>
            <a:r>
              <a:rPr lang="ru-RU" dirty="0" smtClean="0"/>
              <a:t>7 лет в НПО – ОФ «Помощь» и «Перекресток» </a:t>
            </a:r>
            <a:r>
              <a:rPr lang="ru-RU" dirty="0" err="1" smtClean="0"/>
              <a:t>г.Костанай</a:t>
            </a:r>
            <a:r>
              <a:rPr lang="ru-RU" dirty="0" smtClean="0"/>
              <a:t>, ЦОР «Аккорд», Алматы. Психолог, соцработник, тренер, консультант, руководитель проектов.</a:t>
            </a:r>
          </a:p>
          <a:p>
            <a:pPr marL="0" indent="0">
              <a:buNone/>
            </a:pPr>
            <a:r>
              <a:rPr lang="ru-RU" dirty="0" smtClean="0"/>
              <a:t>5 лет в банках</a:t>
            </a:r>
          </a:p>
          <a:p>
            <a:pPr marL="0" indent="0">
              <a:buNone/>
            </a:pPr>
            <a:r>
              <a:rPr lang="ru-RU" dirty="0" smtClean="0"/>
              <a:t>10 лет в сфере электронного обучения, я делаю электронные курсы и учу других людей делать курсы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Организатор </a:t>
            </a:r>
            <a:r>
              <a:rPr lang="en-US" dirty="0" err="1" smtClean="0"/>
              <a:t>elearning</a:t>
            </a:r>
            <a:r>
              <a:rPr lang="ru-RU" dirty="0" smtClean="0"/>
              <a:t>-встреч и конференций</a:t>
            </a:r>
          </a:p>
          <a:p>
            <a:pPr marL="0" indent="0">
              <a:buNone/>
            </a:pPr>
            <a:r>
              <a:rPr lang="en-US" dirty="0" smtClean="0"/>
              <a:t>eLearning-</a:t>
            </a:r>
            <a:r>
              <a:rPr lang="ru-RU" dirty="0" smtClean="0"/>
              <a:t>сообщество - Кто это? </a:t>
            </a:r>
          </a:p>
          <a:p>
            <a:pPr marL="0" indent="0">
              <a:buNone/>
            </a:pPr>
            <a:r>
              <a:rPr lang="ru-RU" dirty="0" smtClean="0"/>
              <a:t>Специалисты, которые занимаются внедрением электронного обучения в компаниях</a:t>
            </a:r>
          </a:p>
          <a:p>
            <a:pPr marL="0" indent="0">
              <a:buNone/>
            </a:pPr>
            <a:r>
              <a:rPr lang="ru-RU" dirty="0" smtClean="0"/>
              <a:t>Их мало. Они работают в бизнес-среде. Они много работают. </a:t>
            </a:r>
          </a:p>
          <a:p>
            <a:pPr marL="0" indent="0">
              <a:buNone/>
            </a:pPr>
            <a:r>
              <a:rPr lang="ru-RU" dirty="0" smtClean="0"/>
              <a:t>Не было бы их – не было бы </a:t>
            </a:r>
            <a:r>
              <a:rPr lang="ru-RU" dirty="0" err="1" smtClean="0"/>
              <a:t>хакатона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Развитие сообщества:</a:t>
            </a:r>
          </a:p>
          <a:p>
            <a:pPr marL="0" indent="0">
              <a:buNone/>
            </a:pPr>
            <a:r>
              <a:rPr lang="ru-RU" dirty="0" smtClean="0"/>
              <a:t>Мои мастер-классы – 1 год</a:t>
            </a:r>
          </a:p>
          <a:p>
            <a:pPr marL="0" indent="0">
              <a:buNone/>
            </a:pPr>
            <a:r>
              <a:rPr lang="ru-RU" dirty="0" smtClean="0"/>
              <a:t>Я – организатор, а спикеры – сами участники – 3 года</a:t>
            </a:r>
          </a:p>
          <a:p>
            <a:pPr marL="0" indent="0">
              <a:buNone/>
            </a:pPr>
            <a:r>
              <a:rPr lang="ru-RU" dirty="0" smtClean="0"/>
              <a:t>Что дальше?</a:t>
            </a:r>
          </a:p>
          <a:p>
            <a:pPr marL="0" indent="0">
              <a:buNone/>
            </a:pPr>
            <a:r>
              <a:rPr lang="ru-RU" dirty="0" smtClean="0"/>
              <a:t>Когда мне первый раз со стороны предложили «делать социально-полезные курсы» я не приняла это всерьез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38C0-3E5A-440E-A8D2-A86627AA495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9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</a:t>
            </a:r>
          </a:p>
          <a:p>
            <a:pPr marL="0" indent="0">
              <a:buNone/>
            </a:pPr>
            <a:r>
              <a:rPr lang="ru-RU" dirty="0" smtClean="0"/>
              <a:t>7 лет в НПО – ОФ «Помощь» и «Перекресток» </a:t>
            </a:r>
            <a:r>
              <a:rPr lang="ru-RU" dirty="0" err="1" smtClean="0"/>
              <a:t>г.Костанай</a:t>
            </a:r>
            <a:r>
              <a:rPr lang="ru-RU" dirty="0" smtClean="0"/>
              <a:t>, ЦОР «Аккорд», Алматы. Психолог, соцработник, тренер, консультант, руководитель проектов.</a:t>
            </a:r>
          </a:p>
          <a:p>
            <a:pPr marL="0" indent="0">
              <a:buNone/>
            </a:pPr>
            <a:r>
              <a:rPr lang="ru-RU" dirty="0" smtClean="0"/>
              <a:t>5 лет в банках</a:t>
            </a:r>
          </a:p>
          <a:p>
            <a:pPr marL="0" indent="0">
              <a:buNone/>
            </a:pPr>
            <a:r>
              <a:rPr lang="ru-RU" dirty="0" smtClean="0"/>
              <a:t>10 лет в сфере электронного обучения, я делаю электронные курсы и учу других людей делать курсы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Организатор </a:t>
            </a:r>
            <a:r>
              <a:rPr lang="en-US" dirty="0" err="1" smtClean="0"/>
              <a:t>elearning</a:t>
            </a:r>
            <a:r>
              <a:rPr lang="ru-RU" dirty="0" smtClean="0"/>
              <a:t>-встреч и конференций</a:t>
            </a:r>
          </a:p>
          <a:p>
            <a:pPr marL="0" indent="0">
              <a:buNone/>
            </a:pPr>
            <a:r>
              <a:rPr lang="en-US" dirty="0" smtClean="0"/>
              <a:t>eLearning-</a:t>
            </a:r>
            <a:r>
              <a:rPr lang="ru-RU" dirty="0" smtClean="0"/>
              <a:t>сообщество - Кто это? </a:t>
            </a:r>
          </a:p>
          <a:p>
            <a:pPr marL="0" indent="0">
              <a:buNone/>
            </a:pPr>
            <a:r>
              <a:rPr lang="ru-RU" dirty="0" smtClean="0"/>
              <a:t>Специалисты, которые занимаются внедрением электронного обучения в компаниях</a:t>
            </a:r>
          </a:p>
          <a:p>
            <a:pPr marL="0" indent="0">
              <a:buNone/>
            </a:pPr>
            <a:r>
              <a:rPr lang="ru-RU" dirty="0" smtClean="0"/>
              <a:t>Их мало. Они работают в бизнес-среде. Они много работают. </a:t>
            </a:r>
          </a:p>
          <a:p>
            <a:pPr marL="0" indent="0">
              <a:buNone/>
            </a:pPr>
            <a:r>
              <a:rPr lang="ru-RU" dirty="0" smtClean="0"/>
              <a:t>Не было бы их – не было бы </a:t>
            </a:r>
            <a:r>
              <a:rPr lang="ru-RU" dirty="0" err="1" smtClean="0"/>
              <a:t>хакатона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Развитие сообщества:</a:t>
            </a:r>
          </a:p>
          <a:p>
            <a:pPr marL="0" indent="0">
              <a:buNone/>
            </a:pPr>
            <a:r>
              <a:rPr lang="ru-RU" dirty="0" smtClean="0"/>
              <a:t>Мои мастер-классы – 1 год</a:t>
            </a:r>
          </a:p>
          <a:p>
            <a:pPr marL="0" indent="0">
              <a:buNone/>
            </a:pPr>
            <a:r>
              <a:rPr lang="ru-RU" dirty="0" smtClean="0"/>
              <a:t>Я – организатор, а спикеры – сами участники – 3 года</a:t>
            </a:r>
          </a:p>
          <a:p>
            <a:pPr marL="0" indent="0">
              <a:buNone/>
            </a:pPr>
            <a:r>
              <a:rPr lang="ru-RU" dirty="0" smtClean="0"/>
              <a:t>Что дальше?</a:t>
            </a:r>
          </a:p>
          <a:p>
            <a:pPr marL="0" indent="0">
              <a:buNone/>
            </a:pPr>
            <a:r>
              <a:rPr lang="ru-RU" dirty="0" smtClean="0"/>
              <a:t>Когда мне первый раз со стороны предложили «делать социально-полезные курсы» я не приняла это всерьез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38C0-3E5A-440E-A8D2-A86627AA495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52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</a:t>
            </a:r>
          </a:p>
          <a:p>
            <a:pPr marL="0" indent="0">
              <a:buNone/>
            </a:pPr>
            <a:r>
              <a:rPr lang="ru-RU" dirty="0" smtClean="0"/>
              <a:t>7 лет в НПО – ОФ «Помощь» и «Перекресток» </a:t>
            </a:r>
            <a:r>
              <a:rPr lang="ru-RU" dirty="0" err="1" smtClean="0"/>
              <a:t>г.Костанай</a:t>
            </a:r>
            <a:r>
              <a:rPr lang="ru-RU" dirty="0" smtClean="0"/>
              <a:t>, ЦОР «Аккорд», Алматы. Психолог, соцработник, тренер, консультант, руководитель проектов.</a:t>
            </a:r>
          </a:p>
          <a:p>
            <a:pPr marL="0" indent="0">
              <a:buNone/>
            </a:pPr>
            <a:r>
              <a:rPr lang="ru-RU" dirty="0" smtClean="0"/>
              <a:t>5 лет в банках</a:t>
            </a:r>
          </a:p>
          <a:p>
            <a:pPr marL="0" indent="0">
              <a:buNone/>
            </a:pPr>
            <a:r>
              <a:rPr lang="ru-RU" dirty="0" smtClean="0"/>
              <a:t>10 лет в сфере электронного обучения, я делаю электронные курсы и учу других людей делать курсы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Организатор </a:t>
            </a:r>
            <a:r>
              <a:rPr lang="en-US" dirty="0" err="1" smtClean="0"/>
              <a:t>elearning</a:t>
            </a:r>
            <a:r>
              <a:rPr lang="ru-RU" dirty="0" smtClean="0"/>
              <a:t>-встреч и конференций</a:t>
            </a:r>
          </a:p>
          <a:p>
            <a:pPr marL="0" indent="0">
              <a:buNone/>
            </a:pPr>
            <a:r>
              <a:rPr lang="en-US" dirty="0" smtClean="0"/>
              <a:t>eLearning-</a:t>
            </a:r>
            <a:r>
              <a:rPr lang="ru-RU" dirty="0" smtClean="0"/>
              <a:t>сообщество - Кто это? </a:t>
            </a:r>
          </a:p>
          <a:p>
            <a:pPr marL="0" indent="0">
              <a:buNone/>
            </a:pPr>
            <a:r>
              <a:rPr lang="ru-RU" dirty="0" smtClean="0"/>
              <a:t>Специалисты, которые занимаются внедрением электронного обучения в компаниях</a:t>
            </a:r>
          </a:p>
          <a:p>
            <a:pPr marL="0" indent="0">
              <a:buNone/>
            </a:pPr>
            <a:r>
              <a:rPr lang="ru-RU" dirty="0" smtClean="0"/>
              <a:t>Их мало. Они работают в бизнес-среде. Они много работают. </a:t>
            </a:r>
          </a:p>
          <a:p>
            <a:pPr marL="0" indent="0">
              <a:buNone/>
            </a:pPr>
            <a:r>
              <a:rPr lang="ru-RU" dirty="0" smtClean="0"/>
              <a:t>Не было бы их – не было бы </a:t>
            </a:r>
            <a:r>
              <a:rPr lang="ru-RU" dirty="0" err="1" smtClean="0"/>
              <a:t>хакатона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Развитие сообщества:</a:t>
            </a:r>
          </a:p>
          <a:p>
            <a:pPr marL="0" indent="0">
              <a:buNone/>
            </a:pPr>
            <a:r>
              <a:rPr lang="ru-RU" dirty="0" smtClean="0"/>
              <a:t>Мои мастер-классы – 1 год</a:t>
            </a:r>
          </a:p>
          <a:p>
            <a:pPr marL="0" indent="0">
              <a:buNone/>
            </a:pPr>
            <a:r>
              <a:rPr lang="ru-RU" dirty="0" smtClean="0"/>
              <a:t>Я – организатор, а спикеры – сами участники – 3 года</a:t>
            </a:r>
          </a:p>
          <a:p>
            <a:pPr marL="0" indent="0">
              <a:buNone/>
            </a:pPr>
            <a:r>
              <a:rPr lang="ru-RU" dirty="0" smtClean="0"/>
              <a:t>Что дальше?</a:t>
            </a:r>
          </a:p>
          <a:p>
            <a:pPr marL="0" indent="0">
              <a:buNone/>
            </a:pPr>
            <a:r>
              <a:rPr lang="ru-RU" dirty="0" smtClean="0"/>
              <a:t>Когда мне первый раз со стороны предложили «делать социально-полезные курсы» я не приняла это всерьез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38C0-3E5A-440E-A8D2-A86627AA495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34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</a:t>
            </a:r>
          </a:p>
          <a:p>
            <a:pPr marL="0" indent="0">
              <a:buNone/>
            </a:pPr>
            <a:r>
              <a:rPr lang="ru-RU" dirty="0" smtClean="0"/>
              <a:t>7 лет в НПО – ОФ «Помощь» и «Перекресток» </a:t>
            </a:r>
            <a:r>
              <a:rPr lang="ru-RU" dirty="0" err="1" smtClean="0"/>
              <a:t>г.Костанай</a:t>
            </a:r>
            <a:r>
              <a:rPr lang="ru-RU" dirty="0" smtClean="0"/>
              <a:t>, ЦОР «Аккорд», Алматы. Психолог, соцработник, тренер, консультант, руководитель проектов.</a:t>
            </a:r>
          </a:p>
          <a:p>
            <a:pPr marL="0" indent="0">
              <a:buNone/>
            </a:pPr>
            <a:r>
              <a:rPr lang="ru-RU" dirty="0" smtClean="0"/>
              <a:t>5 лет в банках</a:t>
            </a:r>
          </a:p>
          <a:p>
            <a:pPr marL="0" indent="0">
              <a:buNone/>
            </a:pPr>
            <a:r>
              <a:rPr lang="ru-RU" dirty="0" smtClean="0"/>
              <a:t>10 лет в сфере электронного обучения, я делаю электронные курсы и учу других людей делать курсы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Организатор </a:t>
            </a:r>
            <a:r>
              <a:rPr lang="en-US" dirty="0" err="1" smtClean="0"/>
              <a:t>elearning</a:t>
            </a:r>
            <a:r>
              <a:rPr lang="ru-RU" dirty="0" smtClean="0"/>
              <a:t>-встреч и конференций</a:t>
            </a:r>
          </a:p>
          <a:p>
            <a:pPr marL="0" indent="0">
              <a:buNone/>
            </a:pPr>
            <a:r>
              <a:rPr lang="en-US" dirty="0" smtClean="0"/>
              <a:t>eLearning-</a:t>
            </a:r>
            <a:r>
              <a:rPr lang="ru-RU" dirty="0" smtClean="0"/>
              <a:t>сообщество - Кто это? </a:t>
            </a:r>
          </a:p>
          <a:p>
            <a:pPr marL="0" indent="0">
              <a:buNone/>
            </a:pPr>
            <a:r>
              <a:rPr lang="ru-RU" dirty="0" smtClean="0"/>
              <a:t>Специалисты, которые занимаются внедрением электронного обучения в компаниях</a:t>
            </a:r>
          </a:p>
          <a:p>
            <a:pPr marL="0" indent="0">
              <a:buNone/>
            </a:pPr>
            <a:r>
              <a:rPr lang="ru-RU" dirty="0" smtClean="0"/>
              <a:t>Их мало. Они работают в бизнес-среде. Они много работают. </a:t>
            </a:r>
          </a:p>
          <a:p>
            <a:pPr marL="0" indent="0">
              <a:buNone/>
            </a:pPr>
            <a:r>
              <a:rPr lang="ru-RU" dirty="0" smtClean="0"/>
              <a:t>Не было бы их – не было бы </a:t>
            </a:r>
            <a:r>
              <a:rPr lang="ru-RU" dirty="0" err="1" smtClean="0"/>
              <a:t>хакатона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Развитие сообщества:</a:t>
            </a:r>
          </a:p>
          <a:p>
            <a:pPr marL="0" indent="0">
              <a:buNone/>
            </a:pPr>
            <a:r>
              <a:rPr lang="ru-RU" dirty="0" smtClean="0"/>
              <a:t>Мои мастер-классы – 1 год</a:t>
            </a:r>
          </a:p>
          <a:p>
            <a:pPr marL="0" indent="0">
              <a:buNone/>
            </a:pPr>
            <a:r>
              <a:rPr lang="ru-RU" dirty="0" smtClean="0"/>
              <a:t>Я – организатор, а спикеры – сами участники – 3 года</a:t>
            </a:r>
          </a:p>
          <a:p>
            <a:pPr marL="0" indent="0">
              <a:buNone/>
            </a:pPr>
            <a:r>
              <a:rPr lang="ru-RU" dirty="0" smtClean="0"/>
              <a:t>Что дальше?</a:t>
            </a:r>
          </a:p>
          <a:p>
            <a:pPr marL="0" indent="0">
              <a:buNone/>
            </a:pPr>
            <a:r>
              <a:rPr lang="ru-RU" dirty="0" smtClean="0"/>
              <a:t>Когда мне первый раз со стороны предложили «делать социально-полезные курсы» я не приняла это всерьез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38C0-3E5A-440E-A8D2-A86627AA495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8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</a:t>
            </a:r>
          </a:p>
          <a:p>
            <a:pPr marL="0" indent="0">
              <a:buNone/>
            </a:pPr>
            <a:r>
              <a:rPr lang="ru-RU" dirty="0" smtClean="0"/>
              <a:t>7 лет в НПО – ОФ «Помощь» и «Перекресток» </a:t>
            </a:r>
            <a:r>
              <a:rPr lang="ru-RU" dirty="0" err="1" smtClean="0"/>
              <a:t>г.Костанай</a:t>
            </a:r>
            <a:r>
              <a:rPr lang="ru-RU" dirty="0" smtClean="0"/>
              <a:t>, ЦОР «Аккорд», Алматы. Психолог, соцработник, тренер, консультант, руководитель проектов.</a:t>
            </a:r>
          </a:p>
          <a:p>
            <a:pPr marL="0" indent="0">
              <a:buNone/>
            </a:pPr>
            <a:r>
              <a:rPr lang="ru-RU" dirty="0" smtClean="0"/>
              <a:t>5 лет в банках</a:t>
            </a:r>
          </a:p>
          <a:p>
            <a:pPr marL="0" indent="0">
              <a:buNone/>
            </a:pPr>
            <a:r>
              <a:rPr lang="ru-RU" dirty="0" smtClean="0"/>
              <a:t>10 лет в сфере электронного обучения, я делаю электронные курсы и учу других людей делать курсы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Организатор </a:t>
            </a:r>
            <a:r>
              <a:rPr lang="en-US" dirty="0" err="1" smtClean="0"/>
              <a:t>elearning</a:t>
            </a:r>
            <a:r>
              <a:rPr lang="ru-RU" dirty="0" smtClean="0"/>
              <a:t>-встреч и конференций</a:t>
            </a:r>
          </a:p>
          <a:p>
            <a:pPr marL="0" indent="0">
              <a:buNone/>
            </a:pPr>
            <a:r>
              <a:rPr lang="en-US" dirty="0" smtClean="0"/>
              <a:t>eLearning-</a:t>
            </a:r>
            <a:r>
              <a:rPr lang="ru-RU" dirty="0" smtClean="0"/>
              <a:t>сообщество - Кто это? </a:t>
            </a:r>
          </a:p>
          <a:p>
            <a:pPr marL="0" indent="0">
              <a:buNone/>
            </a:pPr>
            <a:r>
              <a:rPr lang="ru-RU" dirty="0" smtClean="0"/>
              <a:t>Специалисты, которые занимаются внедрением электронного обучения в компаниях</a:t>
            </a:r>
          </a:p>
          <a:p>
            <a:pPr marL="0" indent="0">
              <a:buNone/>
            </a:pPr>
            <a:r>
              <a:rPr lang="ru-RU" dirty="0" smtClean="0"/>
              <a:t>Их мало. Они работают в бизнес-среде. Они много работают. </a:t>
            </a:r>
          </a:p>
          <a:p>
            <a:pPr marL="0" indent="0">
              <a:buNone/>
            </a:pPr>
            <a:r>
              <a:rPr lang="ru-RU" dirty="0" smtClean="0"/>
              <a:t>Не было бы их – не было бы </a:t>
            </a:r>
            <a:r>
              <a:rPr lang="ru-RU" dirty="0" err="1" smtClean="0"/>
              <a:t>хакатона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Развитие сообщества:</a:t>
            </a:r>
          </a:p>
          <a:p>
            <a:pPr marL="0" indent="0">
              <a:buNone/>
            </a:pPr>
            <a:r>
              <a:rPr lang="ru-RU" dirty="0" smtClean="0"/>
              <a:t>Мои мастер-классы – 1 год</a:t>
            </a:r>
          </a:p>
          <a:p>
            <a:pPr marL="0" indent="0">
              <a:buNone/>
            </a:pPr>
            <a:r>
              <a:rPr lang="ru-RU" dirty="0" smtClean="0"/>
              <a:t>Я – организатор, а спикеры – сами участники – 3 года</a:t>
            </a:r>
          </a:p>
          <a:p>
            <a:pPr marL="0" indent="0">
              <a:buNone/>
            </a:pPr>
            <a:r>
              <a:rPr lang="ru-RU" dirty="0" smtClean="0"/>
              <a:t>Что дальше?</a:t>
            </a:r>
          </a:p>
          <a:p>
            <a:pPr marL="0" indent="0">
              <a:buNone/>
            </a:pPr>
            <a:r>
              <a:rPr lang="ru-RU" dirty="0" smtClean="0"/>
              <a:t>Когда мне первый раз со стороны предложили «делать социально-полезные курсы» я не приняла это всерьез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A38C0-3E5A-440E-A8D2-A86627AA495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6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1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7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6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49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2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7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1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1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6E9DB-8C4E-4032-8B86-C22BAEDCCC41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B1EC-9B4A-4F40-A241-E2BC8AA4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5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facebook.com/sponomarenko2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D1A63"/>
            </a:gs>
            <a:gs pos="100000">
              <a:srgbClr val="13002E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14951"/>
            <a:ext cx="12192000" cy="922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r="8654"/>
          <a:stretch/>
        </p:blipFill>
        <p:spPr>
          <a:xfrm>
            <a:off x="-71716" y="306259"/>
            <a:ext cx="12192000" cy="64402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9975" y="1058075"/>
            <a:ext cx="6512198" cy="123447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r>
              <a:rPr lang="ru-RU" sz="5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ru-RU" sz="5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хакатон</a:t>
            </a:r>
            <a:endParaRPr lang="ru-RU" sz="5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9109" y="2674389"/>
            <a:ext cx="5804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электронных курсов </a:t>
            </a:r>
            <a:br>
              <a:rPr lang="ru-RU" sz="2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социальных проектов</a:t>
            </a:r>
            <a:endParaRPr lang="en-US" sz="28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252368" y="2769339"/>
            <a:ext cx="399245" cy="399245"/>
          </a:xfrm>
          <a:prstGeom prst="ellipse">
            <a:avLst/>
          </a:prstGeom>
          <a:solidFill>
            <a:srgbClr val="F0334A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2"/>
          <a:stretch/>
        </p:blipFill>
        <p:spPr>
          <a:xfrm>
            <a:off x="4176074" y="1622264"/>
            <a:ext cx="8209837" cy="52357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6461" r="6401" b="9550"/>
          <a:stretch/>
        </p:blipFill>
        <p:spPr>
          <a:xfrm>
            <a:off x="8200351" y="107481"/>
            <a:ext cx="1771883" cy="677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0291" r="4840" b="11302"/>
          <a:stretch/>
        </p:blipFill>
        <p:spPr>
          <a:xfrm>
            <a:off x="4731464" y="201126"/>
            <a:ext cx="1385740" cy="490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4" b="28379"/>
          <a:stretch/>
        </p:blipFill>
        <p:spPr>
          <a:xfrm>
            <a:off x="6382478" y="248007"/>
            <a:ext cx="1552599" cy="396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93" y="241490"/>
            <a:ext cx="2260797" cy="409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3101" r="3748" b="10068"/>
          <a:stretch/>
        </p:blipFill>
        <p:spPr>
          <a:xfrm>
            <a:off x="10237509" y="168132"/>
            <a:ext cx="1809948" cy="556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15648" r="9135" b="20625"/>
          <a:stretch/>
        </p:blipFill>
        <p:spPr>
          <a:xfrm>
            <a:off x="160255" y="205840"/>
            <a:ext cx="1779864" cy="4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71" y="428766"/>
            <a:ext cx="8902139" cy="1325563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Хакатон</a:t>
            </a:r>
            <a:r>
              <a:rPr lang="ru-RU" sz="2800" dirty="0" smtClean="0"/>
              <a:t> - </a:t>
            </a:r>
            <a:r>
              <a:rPr lang="ru-RU" sz="2800" dirty="0"/>
              <a:t>событие, где </a:t>
            </a:r>
            <a:r>
              <a:rPr lang="ru-RU" sz="2800" dirty="0" smtClean="0"/>
              <a:t>встретились </a:t>
            </a:r>
            <a:r>
              <a:rPr lang="ru-RU" sz="2800" dirty="0"/>
              <a:t>разработчики электронных курсов и общественные организации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121904" y="4552360"/>
            <a:ext cx="4097590" cy="911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Команды разработки (</a:t>
            </a:r>
            <a:r>
              <a:rPr lang="en-US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r>
              <a:rPr lang="ru-RU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-сообщество)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79923" y="4552361"/>
            <a:ext cx="3218538" cy="1052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Реальные проекты от заказчиков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92" y="2359475"/>
            <a:ext cx="1977336" cy="1628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68" y="2362254"/>
            <a:ext cx="1994849" cy="16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3555"/>
            </a:gs>
            <a:gs pos="100000">
              <a:srgbClr val="541E6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961" y="309036"/>
            <a:ext cx="10238077" cy="63364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Хакатон</a:t>
            </a:r>
            <a:r>
              <a:rPr lang="ru-RU" dirty="0" smtClean="0">
                <a:solidFill>
                  <a:schemeClr val="bg1"/>
                </a:solidFill>
              </a:rPr>
              <a:t> – это интенсивная работа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45" y="3818408"/>
            <a:ext cx="3819202" cy="2798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6841" y="1084159"/>
            <a:ext cx="5549246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Классика: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Программирование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Короткое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событие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(1-7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дней)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Совместное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решение проблемы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прототипа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Выбор лучших проектов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Менторы</a:t>
            </a:r>
          </a:p>
        </p:txBody>
      </p:sp>
    </p:spTree>
    <p:extLst>
      <p:ext uri="{BB962C8B-B14F-4D97-AF65-F5344CB8AC3E}">
        <p14:creationId xmlns:p14="http://schemas.microsoft.com/office/powerpoint/2010/main" val="42909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3555"/>
            </a:gs>
            <a:gs pos="100000">
              <a:srgbClr val="541E6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961" y="309036"/>
            <a:ext cx="10238077" cy="63364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Хакатон</a:t>
            </a:r>
            <a:r>
              <a:rPr lang="ru-RU" dirty="0" smtClean="0">
                <a:solidFill>
                  <a:schemeClr val="bg1"/>
                </a:solidFill>
              </a:rPr>
              <a:t> – это интенсивная работа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45" y="3818408"/>
            <a:ext cx="3819202" cy="2798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6841" y="1084159"/>
            <a:ext cx="5549246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Классика: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Программирование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Короткое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событие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(1-7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дней)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Совместное </a:t>
            </a: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решение проблемы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прототипа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Выбор лучших проектов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Менторы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6087" y="1107688"/>
            <a:ext cx="5085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 нас: 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Важны все разработчики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Конкурс среди заказчиков</a:t>
            </a: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 в виде готовых курсов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Обсуждение в </a:t>
            </a:r>
            <a:r>
              <a:rPr lang="en-US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Telegram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13"/>
            <a:ext cx="12192000" cy="934852"/>
          </a:xfrm>
        </p:spPr>
        <p:txBody>
          <a:bodyPr/>
          <a:lstStyle/>
          <a:p>
            <a:pPr algn="ctr"/>
            <a:r>
              <a:rPr lang="ru-RU" dirty="0" smtClean="0"/>
              <a:t>Партнеры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62305" y="1284345"/>
            <a:ext cx="4751108" cy="567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провести </a:t>
            </a:r>
            <a:r>
              <a:rPr lang="ru-RU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хакатон</a:t>
            </a: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6461" r="6401" b="9550"/>
          <a:stretch/>
        </p:blipFill>
        <p:spPr>
          <a:xfrm>
            <a:off x="6183984" y="3912618"/>
            <a:ext cx="2415174" cy="923448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62305" y="2738709"/>
            <a:ext cx="5188045" cy="499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 размещать готовые курсы?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1363"/>
            <a:ext cx="2726126" cy="16226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35" y="1167381"/>
            <a:ext cx="2381388" cy="990658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62305" y="4124633"/>
            <a:ext cx="5621679" cy="499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распространить информацию?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62305" y="5510557"/>
            <a:ext cx="2510832" cy="499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Финансы?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6042044" y="5472863"/>
            <a:ext cx="6149956" cy="499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Входной билет для заказчиков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8" y="2530825"/>
            <a:ext cx="2456549" cy="915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28" y="4021309"/>
            <a:ext cx="2456549" cy="9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A265D"/>
            </a:gs>
            <a:gs pos="100000">
              <a:srgbClr val="49237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3436" b="26510"/>
          <a:stretch/>
        </p:blipFill>
        <p:spPr>
          <a:xfrm>
            <a:off x="0" y="2866897"/>
            <a:ext cx="12192000" cy="3991103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13814" y="437590"/>
            <a:ext cx="10764371" cy="1221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Захотят ли профессионалы бесплатно посвятить </a:t>
            </a:r>
            <a:r>
              <a:rPr lang="ru-RU" sz="32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 </a:t>
            </a:r>
            <a:r>
              <a:rPr lang="ru-RU" sz="3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своих выходных дня летом интенсивной работе?</a:t>
            </a:r>
          </a:p>
        </p:txBody>
      </p:sp>
    </p:spTree>
    <p:extLst>
      <p:ext uri="{BB962C8B-B14F-4D97-AF65-F5344CB8AC3E}">
        <p14:creationId xmlns:p14="http://schemas.microsoft.com/office/powerpoint/2010/main" val="26690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Хакатон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76" y="0"/>
            <a:ext cx="95206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1"/>
            <a:ext cx="12254886" cy="6822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254" y="6042416"/>
            <a:ext cx="7928774" cy="584775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Курс «Социализация детей с аутизмом»</a:t>
            </a:r>
            <a:endParaRPr lang="ru-RU" sz="3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4" y="-34657"/>
            <a:ext cx="8890529" cy="68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" y="0"/>
            <a:ext cx="121979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131278" y="566181"/>
            <a:ext cx="5929444" cy="5929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842789" y="3639331"/>
            <a:ext cx="1932167" cy="1932167"/>
          </a:xfrm>
          <a:prstGeom prst="ellipse">
            <a:avLst/>
          </a:prstGeom>
          <a:solidFill>
            <a:srgbClr val="3D1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Психология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25275" y="3533739"/>
            <a:ext cx="2066146" cy="2066146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НПО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45" y="3385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Я</a:t>
            </a: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как профессионал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1799" y="3629242"/>
            <a:ext cx="2415915" cy="2415915"/>
          </a:xfrm>
          <a:prstGeom prst="ellipse">
            <a:avLst/>
          </a:prstGeom>
          <a:solidFill>
            <a:srgbClr val="F55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Тренинги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39280" y="1496003"/>
            <a:ext cx="2036163" cy="2036163"/>
          </a:xfrm>
          <a:prstGeom prst="ellipse">
            <a:avLst/>
          </a:prstGeom>
          <a:solidFill>
            <a:srgbClr val="7C0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Банки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04621" y="685466"/>
            <a:ext cx="1331721" cy="1331721"/>
          </a:xfrm>
          <a:prstGeom prst="ellipse">
            <a:avLst/>
          </a:prstGeom>
          <a:solidFill>
            <a:srgbClr val="A3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Бизнес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12555" y="893354"/>
            <a:ext cx="3013227" cy="305110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2" y="647699"/>
            <a:ext cx="8667750" cy="621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7152" y="355312"/>
            <a:ext cx="423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Курс по </a:t>
            </a:r>
            <a:r>
              <a:rPr lang="ru-RU" sz="3200" dirty="0" err="1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фактчекингу</a:t>
            </a:r>
            <a:endParaRPr lang="ru-RU" sz="3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выводы про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6884" y="1727388"/>
            <a:ext cx="9169611" cy="456172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dirty="0" smtClean="0"/>
              <a:t>Это не </a:t>
            </a:r>
            <a:r>
              <a:rPr lang="ru-RU" dirty="0"/>
              <a:t>только про тех, кто находится «в поиске себя</a:t>
            </a:r>
            <a:r>
              <a:rPr lang="ru-RU" dirty="0" smtClean="0"/>
              <a:t>», </a:t>
            </a:r>
            <a:r>
              <a:rPr lang="ru-RU" dirty="0"/>
              <a:t>и у кого много свободного </a:t>
            </a:r>
            <a:r>
              <a:rPr lang="ru-RU" dirty="0" smtClean="0"/>
              <a:t>времени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dirty="0" smtClean="0"/>
              <a:t>Это новый </a:t>
            </a:r>
            <a:r>
              <a:rPr lang="ru-RU" dirty="0"/>
              <a:t>тренд в бизнес-среде, и </a:t>
            </a:r>
            <a:r>
              <a:rPr lang="ru-RU" dirty="0" smtClean="0"/>
              <a:t>речь </a:t>
            </a:r>
            <a:r>
              <a:rPr lang="ru-RU" dirty="0"/>
              <a:t>не только про </a:t>
            </a:r>
            <a:r>
              <a:rPr lang="ru-RU" dirty="0" smtClean="0"/>
              <a:t>КСО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dirty="0"/>
              <a:t>Ответственное потребление, благотворительность, </a:t>
            </a:r>
            <a:r>
              <a:rPr lang="ru-RU" dirty="0" err="1" smtClean="0"/>
              <a:t>краудфандинг</a:t>
            </a:r>
            <a:r>
              <a:rPr lang="ru-RU" dirty="0" smtClean="0"/>
              <a:t> – люди это делают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Профессионалы готовы быть волонтерами в проектах, пользу от которых они понимают</a:t>
            </a:r>
          </a:p>
        </p:txBody>
      </p:sp>
      <p:sp>
        <p:nvSpPr>
          <p:cNvPr id="5" name="Овал 4"/>
          <p:cNvSpPr/>
          <p:nvPr/>
        </p:nvSpPr>
        <p:spPr>
          <a:xfrm>
            <a:off x="905435" y="1727388"/>
            <a:ext cx="652275" cy="652275"/>
          </a:xfrm>
          <a:prstGeom prst="ellipse">
            <a:avLst/>
          </a:prstGeom>
          <a:solidFill>
            <a:srgbClr val="541E6A"/>
          </a:solidFill>
          <a:ln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endParaRPr lang="ru-RU" sz="3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05434" y="2753987"/>
            <a:ext cx="652275" cy="652275"/>
          </a:xfrm>
          <a:prstGeom prst="ellipse">
            <a:avLst/>
          </a:prstGeom>
          <a:solidFill>
            <a:srgbClr val="541E6A"/>
          </a:solidFill>
          <a:ln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905433" y="3691820"/>
            <a:ext cx="652275" cy="652275"/>
          </a:xfrm>
          <a:prstGeom prst="ellipse">
            <a:avLst/>
          </a:prstGeom>
          <a:solidFill>
            <a:srgbClr val="541E6A"/>
          </a:solidFill>
          <a:ln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</a:t>
            </a:r>
          </a:p>
        </p:txBody>
      </p:sp>
      <p:sp>
        <p:nvSpPr>
          <p:cNvPr id="8" name="Овал 7"/>
          <p:cNvSpPr/>
          <p:nvPr/>
        </p:nvSpPr>
        <p:spPr>
          <a:xfrm>
            <a:off x="905433" y="4755190"/>
            <a:ext cx="652275" cy="652275"/>
          </a:xfrm>
          <a:prstGeom prst="ellipse">
            <a:avLst/>
          </a:prstGeom>
          <a:solidFill>
            <a:srgbClr val="541E6A"/>
          </a:solidFill>
          <a:ln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4</a:t>
            </a:r>
          </a:p>
        </p:txBody>
      </p:sp>
      <p:cxnSp>
        <p:nvCxnSpPr>
          <p:cNvPr id="9" name="Прямая соединительная линия 8"/>
          <p:cNvCxnSpPr>
            <a:stCxn id="5" idx="4"/>
            <a:endCxn id="6" idx="0"/>
          </p:cNvCxnSpPr>
          <p:nvPr/>
        </p:nvCxnSpPr>
        <p:spPr>
          <a:xfrm flipH="1">
            <a:off x="1231572" y="2379663"/>
            <a:ext cx="1" cy="374324"/>
          </a:xfrm>
          <a:prstGeom prst="line">
            <a:avLst/>
          </a:prstGeom>
          <a:ln w="12700"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6" idx="4"/>
            <a:endCxn id="7" idx="0"/>
          </p:cNvCxnSpPr>
          <p:nvPr/>
        </p:nvCxnSpPr>
        <p:spPr>
          <a:xfrm flipH="1">
            <a:off x="1231571" y="3406262"/>
            <a:ext cx="1" cy="285558"/>
          </a:xfrm>
          <a:prstGeom prst="line">
            <a:avLst/>
          </a:prstGeom>
          <a:ln w="12700"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235755" y="4337654"/>
            <a:ext cx="1" cy="464671"/>
          </a:xfrm>
          <a:prstGeom prst="line">
            <a:avLst/>
          </a:prstGeom>
          <a:ln w="12700"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4552"/>
            </a:gs>
            <a:gs pos="100000">
              <a:srgbClr val="8A265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095" y="391543"/>
            <a:ext cx="5943600" cy="132556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Что привлекает участников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6"/>
          <a:stretch/>
        </p:blipFill>
        <p:spPr>
          <a:xfrm>
            <a:off x="6004874" y="3185806"/>
            <a:ext cx="5645335" cy="3298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8095" y="1839655"/>
            <a:ext cx="507790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Социальная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польза</a:t>
            </a:r>
          </a:p>
          <a:p>
            <a:pPr>
              <a:lnSpc>
                <a:spcPct val="130000"/>
              </a:lnSpc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Новый формат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Возможность поработать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вместе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6339114" y="390517"/>
            <a:ext cx="5431972" cy="1830169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было здорово! Интересные и приятные люди, новый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опыт,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море позитивных эмоций!</a:t>
            </a:r>
          </a:p>
          <a:p>
            <a:pPr marL="0" indent="0" algn="r">
              <a:lnSpc>
                <a:spcPct val="114000"/>
              </a:lnSpc>
              <a:buNone/>
            </a:pPr>
            <a:r>
              <a:rPr lang="ru-RU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Азиза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Мухаметова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19726" y="344030"/>
            <a:ext cx="5431972" cy="375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Впечатление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супер! Думала, что должен появится классический многочасовой курс по примеру тех курсов, которые сама проходила. Оказалось, что все очень просто, появились лаконичные, визуально красивые, содержательно понятные курсы. </a:t>
            </a:r>
          </a:p>
          <a:p>
            <a:pPr marL="0" indent="0" algn="r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Жаныл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Мукашова</a:t>
            </a:r>
            <a:endParaRPr lang="en-US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56432" y="4269461"/>
            <a:ext cx="5558560" cy="232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Было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безумно увлекательно! Новая сфера стала очень интересной для меня. Хотелось бы получить навык 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разработчика.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r">
              <a:lnSpc>
                <a:spcPct val="114000"/>
              </a:lnSpc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Лия </a:t>
            </a: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Будиянская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6339114" y="2557532"/>
            <a:ext cx="5431972" cy="1860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Безумно понравилось! Не мог уснуть ночью, был в состоянии вдохновения.</a:t>
            </a:r>
          </a:p>
          <a:p>
            <a:pPr marL="0" indent="0" algn="r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Сунгат</a:t>
            </a: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Мергенбаев</a:t>
            </a:r>
            <a:endParaRPr lang="ru-RU" sz="20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6339114" y="4611221"/>
            <a:ext cx="5431972" cy="1778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Мне очень понравилось. Очень надеюсь, что таких мероприятий будет еще много!</a:t>
            </a:r>
          </a:p>
          <a:p>
            <a:pPr marL="0" indent="0" algn="r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Олеся </a:t>
            </a:r>
            <a:r>
              <a:rPr lang="ru-RU" sz="2000" dirty="0" err="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Пашакулова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27" y="5600125"/>
            <a:ext cx="1163219" cy="951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93" y="2907500"/>
            <a:ext cx="1158753" cy="951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14" y="1305601"/>
            <a:ext cx="1244792" cy="10134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7"/>
          <a:stretch/>
        </p:blipFill>
        <p:spPr>
          <a:xfrm>
            <a:off x="7550870" y="5569357"/>
            <a:ext cx="1289017" cy="10134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80" y="3410190"/>
            <a:ext cx="1236026" cy="10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766133" y="3382039"/>
            <a:ext cx="4659731" cy="710131"/>
          </a:xfrm>
          <a:prstGeom prst="roundRect">
            <a:avLst/>
          </a:prstGeom>
          <a:solidFill>
            <a:srgbClr val="541E6A"/>
          </a:solidFill>
          <a:ln>
            <a:solidFill>
              <a:srgbClr val="561E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Участвовать</a:t>
            </a:r>
            <a:endParaRPr lang="ru-RU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719177" y="2657475"/>
            <a:ext cx="6753645" cy="70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Следующий </a:t>
            </a:r>
            <a:r>
              <a:rPr lang="ru-RU" dirty="0" err="1"/>
              <a:t>хакатон</a:t>
            </a:r>
            <a:r>
              <a:rPr lang="ru-RU" dirty="0"/>
              <a:t> – в январе 2019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243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0211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71429"/>
            <a:ext cx="10515600" cy="24063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 smtClean="0"/>
              <a:t>Светлана Пономаренко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 smtClean="0"/>
              <a:t>Руководитель Студии </a:t>
            </a:r>
            <a:r>
              <a:rPr lang="en-US" dirty="0" smtClean="0"/>
              <a:t>eLearning</a:t>
            </a:r>
            <a:endParaRPr lang="ru-RU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 smtClean="0"/>
              <a:t>+7 701 411 6795, + 7 727 338 00 53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/>
              <a:t>sponomarenko27@mail.ru</a:t>
            </a:r>
            <a:r>
              <a:rPr lang="ru-RU" dirty="0" smtClean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hlinkClick r:id="rId2"/>
              </a:rPr>
              <a:t>facebook/sponomarenko27</a:t>
            </a:r>
            <a:endParaRPr lang="ru-RU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21" y="1309522"/>
            <a:ext cx="2727158" cy="27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131278" y="566181"/>
            <a:ext cx="5929444" cy="5929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842789" y="3639331"/>
            <a:ext cx="1932167" cy="1932167"/>
          </a:xfrm>
          <a:prstGeom prst="ellipse">
            <a:avLst/>
          </a:prstGeom>
          <a:solidFill>
            <a:srgbClr val="3D1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Психология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25275" y="3533739"/>
            <a:ext cx="2066146" cy="2066146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НПО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45" y="3385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Я</a:t>
            </a: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как профессионал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1799" y="3629242"/>
            <a:ext cx="2415915" cy="2415915"/>
          </a:xfrm>
          <a:prstGeom prst="ellipse">
            <a:avLst/>
          </a:prstGeom>
          <a:solidFill>
            <a:srgbClr val="F55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Тренинги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131278" y="566181"/>
            <a:ext cx="5929444" cy="5929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3045" y="3385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Я</a:t>
            </a: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как профессионал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39280" y="1496003"/>
            <a:ext cx="2036163" cy="2036163"/>
          </a:xfrm>
          <a:prstGeom prst="ellipse">
            <a:avLst/>
          </a:prstGeom>
          <a:solidFill>
            <a:srgbClr val="7C0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Банки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04621" y="685466"/>
            <a:ext cx="1331721" cy="1331721"/>
          </a:xfrm>
          <a:prstGeom prst="ellipse">
            <a:avLst/>
          </a:prstGeom>
          <a:solidFill>
            <a:srgbClr val="A3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Бизнес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12555" y="893354"/>
            <a:ext cx="3013227" cy="305110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131278" y="566181"/>
            <a:ext cx="5929444" cy="5929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842789" y="3639331"/>
            <a:ext cx="1932167" cy="1932167"/>
          </a:xfrm>
          <a:prstGeom prst="ellipse">
            <a:avLst/>
          </a:prstGeom>
          <a:solidFill>
            <a:srgbClr val="3D1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Психология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25275" y="3533739"/>
            <a:ext cx="2066146" cy="2066146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НПО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45" y="3385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Я</a:t>
            </a: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как профессионал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1799" y="3629242"/>
            <a:ext cx="2415915" cy="2415915"/>
          </a:xfrm>
          <a:prstGeom prst="ellipse">
            <a:avLst/>
          </a:prstGeom>
          <a:solidFill>
            <a:srgbClr val="F55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Тренинги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39280" y="1496003"/>
            <a:ext cx="2036163" cy="2036163"/>
          </a:xfrm>
          <a:prstGeom prst="ellipse">
            <a:avLst/>
          </a:prstGeom>
          <a:solidFill>
            <a:srgbClr val="7C0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Банки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04621" y="685466"/>
            <a:ext cx="1331721" cy="1331721"/>
          </a:xfrm>
          <a:prstGeom prst="ellipse">
            <a:avLst/>
          </a:prstGeom>
          <a:solidFill>
            <a:srgbClr val="A3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Бизнес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12555" y="893354"/>
            <a:ext cx="3013227" cy="305110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3131278" y="566181"/>
            <a:ext cx="5929444" cy="59294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842789" y="3639331"/>
            <a:ext cx="1932167" cy="19321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Психология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45" y="338595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Я</a:t>
            </a:r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как профессионал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1799" y="3629242"/>
            <a:ext cx="2415915" cy="241591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Тренинги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39280" y="1496003"/>
            <a:ext cx="2036163" cy="20361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Банки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04621" y="685466"/>
            <a:ext cx="1331721" cy="13317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Бизнес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512555" y="893354"/>
            <a:ext cx="3013227" cy="305110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eLearning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25275" y="3533739"/>
            <a:ext cx="2066146" cy="2066146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НПО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22732" y="1130791"/>
            <a:ext cx="3346941" cy="3346941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НПО</a:t>
            </a:r>
            <a:endParaRPr lang="ru-RU" sz="3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64836" y="1130791"/>
            <a:ext cx="3346941" cy="334694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eLearning</a:t>
            </a:r>
            <a:endParaRPr lang="ru-RU" sz="3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22732" y="4931274"/>
            <a:ext cx="3834672" cy="116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Потребность информировать и обучать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604580" y="4931275"/>
            <a:ext cx="4119047" cy="1165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Обучение в удобное время</a:t>
            </a:r>
          </a:p>
          <a:p>
            <a:pPr marL="0" indent="0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Без географических границ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Разгрузка тренеров и экспертов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4075" y="319741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Реальность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15" y="1068242"/>
            <a:ext cx="5535706" cy="3074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7"/>
          <a:stretch/>
        </p:blipFill>
        <p:spPr>
          <a:xfrm>
            <a:off x="543960" y="1425454"/>
            <a:ext cx="4917003" cy="22813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23" y="176780"/>
            <a:ext cx="11522350" cy="11524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 многих странах электронные курсы, обучающие компьютерные игры, мобильные приложения используются для </a:t>
            </a:r>
            <a:r>
              <a:rPr lang="ru-RU" sz="2400" dirty="0" smtClean="0"/>
              <a:t>сопровождения уязвимых групп и внедрения социальных инноваций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r="5481"/>
          <a:stretch/>
        </p:blipFill>
        <p:spPr>
          <a:xfrm>
            <a:off x="226244" y="3011046"/>
            <a:ext cx="6023728" cy="3780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80" y="3708746"/>
            <a:ext cx="5479207" cy="30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22732" y="1130791"/>
            <a:ext cx="3346941" cy="3346941"/>
          </a:xfrm>
          <a:prstGeom prst="ellipse">
            <a:avLst/>
          </a:prstGeom>
          <a:solidFill>
            <a:srgbClr val="541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НПО</a:t>
            </a:r>
            <a:endParaRPr lang="ru-RU" sz="3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64836" y="1130791"/>
            <a:ext cx="3346941" cy="3346941"/>
          </a:xfrm>
          <a:prstGeom prst="ellipse">
            <a:avLst/>
          </a:prstGeom>
          <a:solidFill>
            <a:srgbClr val="F03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eLearning</a:t>
            </a:r>
            <a:endParaRPr lang="ru-RU" sz="36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22732" y="4931274"/>
            <a:ext cx="3834672" cy="116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Потребность информировать и обучать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604580" y="4931275"/>
            <a:ext cx="4119047" cy="1165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Обучение в удобное время</a:t>
            </a:r>
          </a:p>
          <a:p>
            <a:pPr marL="0" indent="0">
              <a:buNone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Без географических границ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Разгрузка тренеров и экспертов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55" y="1368653"/>
            <a:ext cx="5486400" cy="2871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1656" y="431263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Давайте строить мосты</a:t>
            </a:r>
            <a:endParaRPr lang="ru-RU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1115</Words>
  <Application>Microsoft Office PowerPoint</Application>
  <PresentationFormat>Широкоэкранный</PresentationFormat>
  <Paragraphs>195</Paragraphs>
  <Slides>25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Roboto Light</vt:lpstr>
      <vt:lpstr>Roboto Medium</vt:lpstr>
      <vt:lpstr>Calibri</vt:lpstr>
      <vt:lpstr>Arial</vt:lpstr>
      <vt:lpstr>Roboto</vt:lpstr>
      <vt:lpstr>Calibri Light</vt:lpstr>
      <vt:lpstr>Тема Office</vt:lpstr>
      <vt:lpstr>eLearning-хакатон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 многих странах электронные курсы, обучающие компьютерные игры, мобильные приложения используются для сопровождения уязвимых групп и внедрения социальных инноваций</vt:lpstr>
      <vt:lpstr>Презентация PowerPoint</vt:lpstr>
      <vt:lpstr>Хакатон - событие, где встретились разработчики электронных курсов и общественные организации</vt:lpstr>
      <vt:lpstr>Хакатон – это интенсивная работа</vt:lpstr>
      <vt:lpstr>Хакатон – это интенсивная работа</vt:lpstr>
      <vt:lpstr>Партнеры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выводы про волонтерство</vt:lpstr>
      <vt:lpstr>Что привлекает участников</vt:lpstr>
      <vt:lpstr>Презентация PowerPoint</vt:lpstr>
      <vt:lpstr>Презентация PowerPoint</vt:lpstr>
      <vt:lpstr>Контакты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eLearning-хакатон для социальных проектов</dc:title>
  <dc:creator>Admin</dc:creator>
  <cp:lastModifiedBy>жанар рахимбекова</cp:lastModifiedBy>
  <cp:revision>123</cp:revision>
  <cp:lastPrinted>2018-06-19T09:47:30Z</cp:lastPrinted>
  <dcterms:created xsi:type="dcterms:W3CDTF">2018-06-11T20:05:14Z</dcterms:created>
  <dcterms:modified xsi:type="dcterms:W3CDTF">2018-11-22T05:34:51Z</dcterms:modified>
</cp:coreProperties>
</file>