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85" r:id="rId3"/>
    <p:sldId id="377" r:id="rId4"/>
    <p:sldId id="378" r:id="rId5"/>
    <p:sldId id="379" r:id="rId6"/>
    <p:sldId id="380" r:id="rId7"/>
    <p:sldId id="381" r:id="rId8"/>
    <p:sldId id="31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5934" autoAdjust="0"/>
  </p:normalViewPr>
  <p:slideViewPr>
    <p:cSldViewPr>
      <p:cViewPr>
        <p:scale>
          <a:sx n="47" d="100"/>
          <a:sy n="47" d="100"/>
        </p:scale>
        <p:origin x="-13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D2785-AC61-4262-B98F-794FEC246DD7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301E8-87FF-4C99-BA31-2931D58F1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6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301E8-87FF-4C99-BA31-2931D58F18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1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3F4E4-A6F6-403D-B2DD-B7F49402CE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9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C9FE0-9767-4C04-9EF9-9C42097DFB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1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5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4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1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8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4835-BCC5-4119-945D-5D53D9998F1A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DE8B-F0A2-4996-A08F-3E5854E2F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r-ca.com/csr-central-asia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facebook.com/CSRCentralAsia" TargetMode="External"/><Relationship Id="rId4" Type="http://schemas.openxmlformats.org/officeDocument/2006/relationships/hyperlink" Target="mailto:csr.centralasi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84" y="16843"/>
            <a:ext cx="9205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89166"/>
              </p:ext>
            </p:extLst>
          </p:nvPr>
        </p:nvGraphicFramePr>
        <p:xfrm>
          <a:off x="7452320" y="214314"/>
          <a:ext cx="1477368" cy="57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CorelDRAW" r:id="rId5" imgW="3378200" imgH="1308100" progId="CorelDraw.Graphic.16">
                  <p:embed/>
                </p:oleObj>
              </mc:Choice>
              <mc:Fallback>
                <p:oleObj name="CorelDRAW" r:id="rId5" imgW="3378200" imgH="1308100" progId="CorelDraw.Graphic.16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14314"/>
                        <a:ext cx="1477368" cy="572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84186" y="1268760"/>
            <a:ext cx="5820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CSR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ПАРТНЕРСТВО  БИЗНЕСА И НПО В СФЕРЕ СОЦИАЛЬНОГО РАЗВИТИЯ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7548" y="5617306"/>
            <a:ext cx="5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Асель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Арстанбекова</a:t>
            </a:r>
            <a:r>
              <a:rPr lang="ru-RU" i="1" dirty="0">
                <a:solidFill>
                  <a:schemeClr val="bg1"/>
                </a:solidFill>
              </a:rPr>
              <a:t>,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Управляющий Директор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Агентство корпоративного развития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</a:t>
            </a:r>
            <a:r>
              <a:rPr lang="ru-RU" i="1" dirty="0">
                <a:solidFill>
                  <a:schemeClr val="bg1"/>
                </a:solidFill>
              </a:rPr>
              <a:t>CSR </a:t>
            </a:r>
            <a:r>
              <a:rPr lang="ru-RU" i="1" dirty="0" err="1">
                <a:solidFill>
                  <a:schemeClr val="bg1"/>
                </a:solidFill>
              </a:rPr>
              <a:t>Central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Asia</a:t>
            </a:r>
            <a:r>
              <a:rPr lang="ru-RU" i="1" dirty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5937" y="371703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/</a:t>
            </a:r>
            <a:r>
              <a:rPr lang="en-US" b="1" dirty="0"/>
              <a:t>VII</a:t>
            </a:r>
            <a:r>
              <a:rPr lang="ru-RU" b="1" dirty="0"/>
              <a:t> Международная конференция «История развития: взгляд изнутри», 28-29 июня 2016 год/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0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itcounter.ru/top/userfiles/colors.jpg"/>
          <p:cNvPicPr>
            <a:picLocks noChangeAspect="1" noChangeArrowheads="1"/>
          </p:cNvPicPr>
          <p:nvPr/>
        </p:nvPicPr>
        <p:blipFill>
          <a:blip r:embed="rId2"/>
          <a:srcRect r="37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9350" y="2305615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Переход от «благотворительных» проектов к «устойчивым проектам»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988" y="1065610"/>
            <a:ext cx="3431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ТРЕНД </a:t>
            </a:r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928093"/>
            <a:ext cx="84684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СОВМЕСТНЫЕ ПРОЕКТЫ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(социальные, экологические, экономические)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8"/>
          <a:stretch/>
        </p:blipFill>
        <p:spPr bwMode="auto">
          <a:xfrm>
            <a:off x="1" y="-23557"/>
            <a:ext cx="9144000" cy="8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B75C-AC40-4183-9726-19677D178C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B75C-AC40-4183-9726-19677D178C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8"/>
          <a:stretch/>
        </p:blipFill>
        <p:spPr bwMode="auto">
          <a:xfrm>
            <a:off x="1" y="-23557"/>
            <a:ext cx="9144000" cy="8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/>
          <a:stretch/>
        </p:blipFill>
        <p:spPr bwMode="auto">
          <a:xfrm>
            <a:off x="470334" y="807440"/>
            <a:ext cx="8371098" cy="55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2718" y="188640"/>
            <a:ext cx="6929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ОПРЕДЕЛИТЬ УСТОЙЧИВЫЙ КСО-ПРОЕКТ?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B75C-AC40-4183-9726-19677D178C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8"/>
          <a:stretch/>
        </p:blipFill>
        <p:spPr bwMode="auto">
          <a:xfrm>
            <a:off x="0" y="-23557"/>
            <a:ext cx="9250363" cy="8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188640"/>
            <a:ext cx="6929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ОПРЕДЕЛИТЬ УСТОЙЧИВЫЙ КСО-ПРОЕКТ?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/>
          <a:stretch/>
        </p:blipFill>
        <p:spPr bwMode="auto">
          <a:xfrm>
            <a:off x="467544" y="1110343"/>
            <a:ext cx="8208912" cy="504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B75C-AC40-4183-9726-19677D178C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8"/>
          <a:stretch/>
        </p:blipFill>
        <p:spPr bwMode="auto">
          <a:xfrm>
            <a:off x="1" y="-23557"/>
            <a:ext cx="9144000" cy="80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22515" y="188640"/>
            <a:ext cx="69294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КАК ОПРЕДЕЛИТЬ УСТОЙЧИВЫЙ КСО-ПРОЕКТ?</a:t>
            </a: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9535"/>
            <a:ext cx="8784976" cy="548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DB75C-AC40-4183-9726-19677D178C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8"/>
          <a:stretch/>
        </p:blipFill>
        <p:spPr bwMode="auto">
          <a:xfrm>
            <a:off x="1" y="-23556"/>
            <a:ext cx="9144000" cy="7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0" y="-23557"/>
            <a:ext cx="6929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ОПРЕДЕЛИТЬ УСТОЙЧИВЫЙ КСО-ПРОЕКТ?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30" y="779632"/>
            <a:ext cx="6366940" cy="371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:\Documents and Settings\Sergey.Saprinovsky\Desktop\Новая папка (3)\peo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32755"/>
          <a:stretch>
            <a:fillRect/>
          </a:stretch>
        </p:blipFill>
        <p:spPr bwMode="auto">
          <a:xfrm>
            <a:off x="0" y="3903663"/>
            <a:ext cx="9144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71525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Агентство корпоративного развития «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CSR Central Asia»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Web: </a:t>
            </a:r>
            <a:r>
              <a:rPr lang="en-US" sz="1400" u="sng" dirty="0" smtClean="0">
                <a:latin typeface="Arial" pitchFamily="34" charset="0"/>
                <a:cs typeface="Arial" pitchFamily="34" charset="0"/>
                <a:hlinkClick r:id="rId3"/>
              </a:rPr>
              <a:t>http://www.csr-ca.com/csr-central-asia/</a:t>
            </a:r>
            <a:endParaRPr lang="ru-RU" sz="1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E-mail: 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csr.centralasia@gmail.com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Facebook: 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https://www.facebook.com/CSRCentralAsia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Республика Казахстан,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г.Алматы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ул.Айтиева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52-53 Тел: +7 727 395 52 51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Кыргызская Республика, г. Бишкек,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ул.Турусбекова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82/1 офис 5, Тел: +996 312 456658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41475" y="3995343"/>
            <a:ext cx="7776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Будем рады 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сотрудничеству с </a:t>
            </a: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Вами!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5543"/>
          <a:stretch/>
        </p:blipFill>
        <p:spPr bwMode="auto">
          <a:xfrm>
            <a:off x="0" y="4573602"/>
            <a:ext cx="9144000" cy="228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8"/>
          <a:stretch/>
        </p:blipFill>
        <p:spPr bwMode="auto">
          <a:xfrm>
            <a:off x="1" y="-23556"/>
            <a:ext cx="9144000" cy="7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100</Words>
  <Application>Microsoft Office PowerPoint</Application>
  <PresentationFormat>Экран (4:3)</PresentationFormat>
  <Paragraphs>28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136</cp:revision>
  <dcterms:created xsi:type="dcterms:W3CDTF">2016-03-29T07:08:41Z</dcterms:created>
  <dcterms:modified xsi:type="dcterms:W3CDTF">2016-06-28T00:25:51Z</dcterms:modified>
</cp:coreProperties>
</file>