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34"/>
  </p:notesMasterIdLst>
  <p:handoutMasterIdLst>
    <p:handoutMasterId r:id="rId35"/>
  </p:handoutMasterIdLst>
  <p:sldIdLst>
    <p:sldId id="256" r:id="rId2"/>
    <p:sldId id="342" r:id="rId3"/>
    <p:sldId id="352" r:id="rId4"/>
    <p:sldId id="356" r:id="rId5"/>
    <p:sldId id="351" r:id="rId6"/>
    <p:sldId id="355" r:id="rId7"/>
    <p:sldId id="353" r:id="rId8"/>
    <p:sldId id="354" r:id="rId9"/>
    <p:sldId id="349" r:id="rId10"/>
    <p:sldId id="343" r:id="rId11"/>
    <p:sldId id="359" r:id="rId12"/>
    <p:sldId id="363" r:id="rId13"/>
    <p:sldId id="366" r:id="rId14"/>
    <p:sldId id="368" r:id="rId15"/>
    <p:sldId id="364" r:id="rId16"/>
    <p:sldId id="34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Arial"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Arial"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Arial" charset="0"/>
      </a:defRPr>
    </a:lvl5pPr>
    <a:lvl6pPr marL="2286000" algn="l" defTabSz="457200" rtl="0" eaLnBrk="1" latinLnBrk="0" hangingPunct="1">
      <a:defRPr sz="2400" kern="1200">
        <a:solidFill>
          <a:schemeClr val="tx1"/>
        </a:solidFill>
        <a:latin typeface="Times New Roman" charset="0"/>
        <a:ea typeface="ＭＳ Ｐゴシック" charset="0"/>
        <a:cs typeface="Arial" charset="0"/>
      </a:defRPr>
    </a:lvl6pPr>
    <a:lvl7pPr marL="2743200" algn="l" defTabSz="457200" rtl="0" eaLnBrk="1" latinLnBrk="0" hangingPunct="1">
      <a:defRPr sz="2400" kern="1200">
        <a:solidFill>
          <a:schemeClr val="tx1"/>
        </a:solidFill>
        <a:latin typeface="Times New Roman" charset="0"/>
        <a:ea typeface="ＭＳ Ｐゴシック" charset="0"/>
        <a:cs typeface="Arial" charset="0"/>
      </a:defRPr>
    </a:lvl7pPr>
    <a:lvl8pPr marL="3200400" algn="l" defTabSz="457200" rtl="0" eaLnBrk="1" latinLnBrk="0" hangingPunct="1">
      <a:defRPr sz="2400" kern="1200">
        <a:solidFill>
          <a:schemeClr val="tx1"/>
        </a:solidFill>
        <a:latin typeface="Times New Roman" charset="0"/>
        <a:ea typeface="ＭＳ Ｐゴシック" charset="0"/>
        <a:cs typeface="Arial" charset="0"/>
      </a:defRPr>
    </a:lvl8pPr>
    <a:lvl9pPr marL="3657600" algn="l" defTabSz="457200" rtl="0" eaLnBrk="1" latinLnBrk="0" hangingPunct="1">
      <a:defRPr sz="2400" kern="1200">
        <a:solidFill>
          <a:schemeClr val="tx1"/>
        </a:solidFill>
        <a:latin typeface="Times New Roman"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48" autoAdjust="0"/>
    <p:restoredTop sz="90887" autoAdjust="0"/>
  </p:normalViewPr>
  <p:slideViewPr>
    <p:cSldViewPr>
      <p:cViewPr>
        <p:scale>
          <a:sx n="90" d="100"/>
          <a:sy n="90" d="100"/>
        </p:scale>
        <p:origin x="-1284" y="150"/>
      </p:cViewPr>
      <p:guideLst>
        <p:guide orient="horz" pos="2160"/>
        <p:guide pos="2880"/>
      </p:guideLst>
    </p:cSldViewPr>
  </p:slideViewPr>
  <p:outlineViewPr>
    <p:cViewPr>
      <p:scale>
        <a:sx n="33" d="100"/>
        <a:sy n="33" d="100"/>
      </p:scale>
      <p:origin x="48" y="2585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plotArea>
      <c:layout>
        <c:manualLayout>
          <c:layoutTarget val="inner"/>
          <c:xMode val="edge"/>
          <c:yMode val="edge"/>
          <c:x val="1.86781609195402E-2"/>
          <c:y val="1.5913766827533701E-2"/>
          <c:w val="0.98132183908046"/>
          <c:h val="0.87649669799339602"/>
        </c:manualLayout>
      </c:layout>
      <c:barChart>
        <c:barDir val="col"/>
        <c:grouping val="clustered"/>
        <c:varyColors val="0"/>
        <c:ser>
          <c:idx val="0"/>
          <c:order val="0"/>
          <c:tx>
            <c:strRef>
              <c:f>Sheet1!$B$1</c:f>
              <c:strCache>
                <c:ptCount val="1"/>
                <c:pt idx="0">
                  <c:v>Export</c:v>
                </c:pt>
              </c:strCache>
            </c:strRef>
          </c:tx>
          <c:invertIfNegative val="0"/>
          <c:dLbls>
            <c:dLbl>
              <c:idx val="0"/>
              <c:layout>
                <c:manualLayout>
                  <c:x val="-4.2683727034120702E-3"/>
                  <c:y val="7.8852341038014393E-3"/>
                </c:manualLayout>
              </c:layout>
              <c:showLegendKey val="0"/>
              <c:showVal val="1"/>
              <c:showCatName val="0"/>
              <c:showSerName val="0"/>
              <c:showPercent val="0"/>
              <c:showBubbleSize val="0"/>
            </c:dLbl>
            <c:dLbl>
              <c:idx val="2"/>
              <c:layout>
                <c:manualLayout>
                  <c:x val="1.8371572087971799E-3"/>
                  <c:y val="-1.2096774193548401E-2"/>
                </c:manualLayout>
              </c:layout>
              <c:showLegendKey val="0"/>
              <c:showVal val="1"/>
              <c:showCatName val="0"/>
              <c:showSerName val="0"/>
              <c:showPercent val="0"/>
              <c:showBubbleSize val="0"/>
            </c:dLbl>
            <c:dLbl>
              <c:idx val="3"/>
              <c:layout>
                <c:manualLayout>
                  <c:x val="-5.9702235496425001E-3"/>
                  <c:y val="-2.5201083735500798E-3"/>
                </c:manualLayout>
              </c:layout>
              <c:showLegendKey val="0"/>
              <c:showVal val="1"/>
              <c:showCatName val="0"/>
              <c:showSerName val="0"/>
              <c:showPercent val="0"/>
              <c:showBubbleSize val="0"/>
            </c:dLbl>
            <c:dLbl>
              <c:idx val="4"/>
              <c:layout>
                <c:manualLayout>
                  <c:x val="4.5983799438863203E-3"/>
                  <c:y val="-6.7765218863770999E-3"/>
                </c:manualLayout>
              </c:layout>
              <c:showLegendKey val="0"/>
              <c:showVal val="1"/>
              <c:showCatName val="0"/>
              <c:showSerName val="0"/>
              <c:showPercent val="0"/>
              <c:showBubbleSize val="0"/>
            </c:dLbl>
            <c:dLbl>
              <c:idx val="7"/>
              <c:layout>
                <c:manualLayout>
                  <c:x val="0"/>
                  <c:y val="-3.7634620269240499E-2"/>
                </c:manualLayout>
              </c:layout>
              <c:showLegendKey val="0"/>
              <c:showVal val="1"/>
              <c:showCatName val="0"/>
              <c:showSerName val="0"/>
              <c:showPercent val="0"/>
              <c:showBubbleSize val="0"/>
            </c:dLbl>
            <c:dLbl>
              <c:idx val="8"/>
              <c:layout>
                <c:manualLayout>
                  <c:x val="-5.4644808743169399E-3"/>
                  <c:y val="-8.0645161290322596E-3"/>
                </c:manualLayout>
              </c:layout>
              <c:showLegendKey val="0"/>
              <c:showVal val="1"/>
              <c:showCatName val="0"/>
              <c:showSerName val="0"/>
              <c:showPercent val="0"/>
              <c:showBubbleSize val="0"/>
            </c:dLbl>
            <c:dLbl>
              <c:idx val="9"/>
              <c:layout>
                <c:manualLayout>
                  <c:x val="1.09289617486338E-2"/>
                  <c:y val="2.6881720430107499E-3"/>
                </c:manualLayout>
              </c:layout>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numRef>
              <c:f>Sheet1!$A$2:$A$13</c:f>
              <c:numCache>
                <c:formatCode>mmm\-yy</c:formatCode>
                <c:ptCount val="12"/>
                <c:pt idx="0">
                  <c:v>37681</c:v>
                </c:pt>
                <c:pt idx="1">
                  <c:v>38047</c:v>
                </c:pt>
                <c:pt idx="2">
                  <c:v>38412</c:v>
                </c:pt>
                <c:pt idx="3">
                  <c:v>38777</c:v>
                </c:pt>
                <c:pt idx="4">
                  <c:v>39142</c:v>
                </c:pt>
                <c:pt idx="5">
                  <c:v>39508</c:v>
                </c:pt>
                <c:pt idx="6">
                  <c:v>39873</c:v>
                </c:pt>
                <c:pt idx="7">
                  <c:v>40238</c:v>
                </c:pt>
                <c:pt idx="8">
                  <c:v>40603</c:v>
                </c:pt>
                <c:pt idx="9">
                  <c:v>40969</c:v>
                </c:pt>
                <c:pt idx="10">
                  <c:v>41334</c:v>
                </c:pt>
                <c:pt idx="11">
                  <c:v>41699</c:v>
                </c:pt>
              </c:numCache>
            </c:numRef>
          </c:cat>
          <c:val>
            <c:numRef>
              <c:f>Sheet1!$B$2:$B$13</c:f>
              <c:numCache>
                <c:formatCode>"$"#,##0</c:formatCode>
                <c:ptCount val="12"/>
                <c:pt idx="0">
                  <c:v>100000000</c:v>
                </c:pt>
                <c:pt idx="1">
                  <c:v>144000000</c:v>
                </c:pt>
                <c:pt idx="2">
                  <c:v>305000000</c:v>
                </c:pt>
                <c:pt idx="3">
                  <c:v>384000000</c:v>
                </c:pt>
                <c:pt idx="4">
                  <c:v>416000000</c:v>
                </c:pt>
                <c:pt idx="5">
                  <c:v>454000000</c:v>
                </c:pt>
                <c:pt idx="6">
                  <c:v>547000000</c:v>
                </c:pt>
                <c:pt idx="7">
                  <c:v>403000000</c:v>
                </c:pt>
                <c:pt idx="8">
                  <c:v>388000000</c:v>
                </c:pt>
                <c:pt idx="9">
                  <c:v>375000000</c:v>
                </c:pt>
                <c:pt idx="10">
                  <c:v>414510000</c:v>
                </c:pt>
                <c:pt idx="11">
                  <c:v>514970000</c:v>
                </c:pt>
              </c:numCache>
            </c:numRef>
          </c:val>
        </c:ser>
        <c:dLbls>
          <c:showLegendKey val="0"/>
          <c:showVal val="0"/>
          <c:showCatName val="0"/>
          <c:showSerName val="0"/>
          <c:showPercent val="0"/>
          <c:showBubbleSize val="0"/>
        </c:dLbls>
        <c:gapWidth val="150"/>
        <c:axId val="34713088"/>
        <c:axId val="42948800"/>
      </c:barChart>
      <c:dateAx>
        <c:axId val="34713088"/>
        <c:scaling>
          <c:orientation val="minMax"/>
        </c:scaling>
        <c:delete val="0"/>
        <c:axPos val="b"/>
        <c:numFmt formatCode="mmm\-yy" sourceLinked="1"/>
        <c:majorTickMark val="out"/>
        <c:minorTickMark val="none"/>
        <c:tickLblPos val="nextTo"/>
        <c:txPr>
          <a:bodyPr/>
          <a:lstStyle/>
          <a:p>
            <a:pPr>
              <a:defRPr sz="1000"/>
            </a:pPr>
            <a:endParaRPr lang="en-US"/>
          </a:p>
        </c:txPr>
        <c:crossAx val="42948800"/>
        <c:crosses val="autoZero"/>
        <c:auto val="1"/>
        <c:lblOffset val="100"/>
        <c:baseTimeUnit val="years"/>
      </c:dateAx>
      <c:valAx>
        <c:axId val="42948800"/>
        <c:scaling>
          <c:orientation val="minMax"/>
        </c:scaling>
        <c:delete val="1"/>
        <c:axPos val="l"/>
        <c:majorGridlines/>
        <c:numFmt formatCode="&quot;$&quot;#,##0" sourceLinked="1"/>
        <c:majorTickMark val="out"/>
        <c:minorTickMark val="none"/>
        <c:tickLblPos val="none"/>
        <c:crossAx val="34713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6.3739799570508196E-2"/>
          <c:y val="1.6522098044196101E-2"/>
          <c:w val="0.55432390837508905"/>
          <c:h val="0.98347790195580398"/>
        </c:manualLayout>
      </c:layout>
      <c:pieChart>
        <c:varyColors val="1"/>
        <c:ser>
          <c:idx val="0"/>
          <c:order val="0"/>
          <c:tx>
            <c:strRef>
              <c:f>Sheet1!$B$1</c:f>
              <c:strCache>
                <c:ptCount val="1"/>
                <c:pt idx="0">
                  <c:v>Export</c:v>
                </c:pt>
              </c:strCache>
            </c:strRef>
          </c:tx>
          <c:explosion val="25"/>
          <c:dLbls>
            <c:dLbl>
              <c:idx val="4"/>
              <c:layout>
                <c:manualLayout>
                  <c:x val="6.0951085659747099E-2"/>
                  <c:y val="8.9459613919227798E-2"/>
                </c:manualLayout>
              </c:layout>
              <c:showLegendKey val="0"/>
              <c:showVal val="0"/>
              <c:showCatName val="0"/>
              <c:showSerName val="0"/>
              <c:showPercent val="1"/>
              <c:showBubbleSize val="0"/>
            </c:dLbl>
            <c:dLbl>
              <c:idx val="5"/>
              <c:layout>
                <c:manualLayout>
                  <c:x val="5.1532032927702198E-2"/>
                  <c:y val="7.5110278553890394E-2"/>
                </c:manualLayout>
              </c:layout>
              <c:spPr/>
              <c:txPr>
                <a:bodyPr/>
                <a:lstStyle/>
                <a:p>
                  <a:pPr>
                    <a:defRPr>
                      <a:solidFill>
                        <a:schemeClr val="bg1"/>
                      </a:solidFill>
                    </a:defRPr>
                  </a:pPr>
                  <a:endParaRPr lang="en-US"/>
                </a:p>
              </c:txPr>
              <c:showLegendKey val="0"/>
              <c:showVal val="0"/>
              <c:showCatName val="0"/>
              <c:showSerName val="0"/>
              <c:showPercent val="1"/>
              <c:showBubbleSize val="0"/>
            </c:dLbl>
            <c:dLbl>
              <c:idx val="6"/>
              <c:layout>
                <c:manualLayout>
                  <c:x val="4.5227690288713901E-2"/>
                  <c:y val="7.9131318262636502E-2"/>
                </c:manualLayout>
              </c:layout>
              <c:showLegendKey val="0"/>
              <c:showVal val="0"/>
              <c:showCatName val="0"/>
              <c:showSerName val="0"/>
              <c:showPercent val="1"/>
              <c:showBubbleSize val="0"/>
            </c:dLbl>
            <c:dLbl>
              <c:idx val="8"/>
              <c:layout>
                <c:manualLayout>
                  <c:x val="1.6111130994989301E-2"/>
                  <c:y val="1.6129032258064498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Sheet1!$A$2:$A$11</c:f>
              <c:strCache>
                <c:ptCount val="10"/>
                <c:pt idx="0">
                  <c:v>Carpet</c:v>
                </c:pt>
                <c:pt idx="1">
                  <c:v>Dried Fruits </c:v>
                </c:pt>
                <c:pt idx="2">
                  <c:v>Natural Herbs</c:v>
                </c:pt>
                <c:pt idx="3">
                  <c:v>Fresh Fruits</c:v>
                </c:pt>
                <c:pt idx="4">
                  <c:v>Oil and Grains</c:v>
                </c:pt>
                <c:pt idx="5">
                  <c:v>Intestine</c:v>
                </c:pt>
                <c:pt idx="6">
                  <c:v>Qaraqul Skin</c:v>
                </c:pt>
                <c:pt idx="7">
                  <c:v>Animal Skin</c:v>
                </c:pt>
                <c:pt idx="8">
                  <c:v>Wool</c:v>
                </c:pt>
                <c:pt idx="9">
                  <c:v>Cotton</c:v>
                </c:pt>
              </c:strCache>
            </c:strRef>
          </c:cat>
          <c:val>
            <c:numRef>
              <c:f>Sheet1!$B$3:$B$12</c:f>
              <c:numCache>
                <c:formatCode>"$"#,##0</c:formatCode>
                <c:ptCount val="10"/>
                <c:pt idx="0">
                  <c:v>99280000</c:v>
                </c:pt>
                <c:pt idx="1">
                  <c:v>49490000</c:v>
                </c:pt>
                <c:pt idx="2">
                  <c:v>34180000</c:v>
                </c:pt>
                <c:pt idx="3">
                  <c:v>33150000</c:v>
                </c:pt>
                <c:pt idx="4">
                  <c:v>1560000</c:v>
                </c:pt>
                <c:pt idx="5">
                  <c:v>9100000</c:v>
                </c:pt>
                <c:pt idx="6">
                  <c:v>5280000</c:v>
                </c:pt>
                <c:pt idx="7">
                  <c:v>12010000</c:v>
                </c:pt>
                <c:pt idx="8">
                  <c:v>6010000</c:v>
                </c:pt>
              </c:numCache>
            </c:numRef>
          </c:val>
        </c:ser>
        <c:dLbls>
          <c:showLegendKey val="0"/>
          <c:showVal val="0"/>
          <c:showCatName val="0"/>
          <c:showSerName val="0"/>
          <c:showPercent val="1"/>
          <c:showBubbleSize val="0"/>
          <c:showLeaderLines val="1"/>
        </c:dLbls>
        <c:firstSliceAng val="0"/>
      </c:pieChart>
      <c:spPr>
        <a:noFill/>
        <a:effectLst/>
      </c:spPr>
    </c:plotArea>
    <c:legend>
      <c:legendPos val="t"/>
      <c:layout>
        <c:manualLayout>
          <c:xMode val="edge"/>
          <c:yMode val="edge"/>
          <c:x val="0.72494392746361203"/>
          <c:y val="3.4730971128608901E-2"/>
          <c:w val="0.23496062992125999"/>
          <c:h val="0.87924752349504698"/>
        </c:manualLayout>
      </c:layout>
      <c:overlay val="0"/>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plotArea>
      <c:layout/>
      <c:ofPieChart>
        <c:ofPieType val="bar"/>
        <c:varyColors val="1"/>
        <c:ser>
          <c:idx val="0"/>
          <c:order val="0"/>
          <c:tx>
            <c:strRef>
              <c:f>Sheet1!$B$1</c:f>
              <c:strCache>
                <c:ptCount val="1"/>
                <c:pt idx="0">
                  <c:v>Sales</c:v>
                </c:pt>
              </c:strCache>
            </c:strRef>
          </c:tx>
          <c:dLbls>
            <c:dLbl>
              <c:idx val="1"/>
              <c:delete val="1"/>
            </c:dLbl>
            <c:dLbl>
              <c:idx val="5"/>
              <c:delete val="1"/>
            </c:dLbl>
            <c:dLbl>
              <c:idx val="7"/>
              <c:layout>
                <c:manualLayout>
                  <c:x val="-0.126126126126126"/>
                  <c:y val="2.8246363272386998E-3"/>
                </c:manualLayout>
              </c:layout>
              <c:tx>
                <c:rich>
                  <a:bodyPr/>
                  <a:lstStyle/>
                  <a:p>
                    <a:r>
                      <a:rPr lang="en-US" dirty="0" smtClean="0"/>
                      <a:t>Pakistan</a:t>
                    </a:r>
                    <a:r>
                      <a:rPr lang="en-US" baseline="0" dirty="0" smtClean="0"/>
                      <a:t> </a:t>
                    </a:r>
                    <a:r>
                      <a:rPr lang="en-US" dirty="0" smtClean="0"/>
                      <a:t>44</a:t>
                    </a:r>
                    <a:r>
                      <a:rPr lang="en-US" dirty="0"/>
                      <a:t>%</a:t>
                    </a:r>
                  </a:p>
                </c:rich>
              </c:tx>
              <c:showLegendKey val="0"/>
              <c:showVal val="0"/>
              <c:showCatName val="1"/>
              <c:showSerName val="0"/>
              <c:showPercent val="1"/>
              <c:showBubbleSize val="0"/>
            </c:dLbl>
            <c:dLbl>
              <c:idx val="8"/>
              <c:layout>
                <c:manualLayout>
                  <c:x val="-0.119047619047619"/>
                  <c:y val="-2.8248587570621499E-3"/>
                </c:manualLayout>
              </c:layout>
              <c:tx>
                <c:rich>
                  <a:bodyPr/>
                  <a:lstStyle/>
                  <a:p>
                    <a:r>
                      <a:rPr lang="en-US" dirty="0" smtClean="0"/>
                      <a:t>Iran</a:t>
                    </a:r>
                    <a:r>
                      <a:rPr lang="en-US" baseline="0" dirty="0" smtClean="0"/>
                      <a:t> </a:t>
                    </a:r>
                    <a:r>
                      <a:rPr lang="en-US" dirty="0" smtClean="0"/>
                      <a:t>7</a:t>
                    </a:r>
                    <a:r>
                      <a:rPr lang="en-US" dirty="0"/>
                      <a:t>%</a:t>
                    </a:r>
                  </a:p>
                </c:rich>
              </c:tx>
              <c:showLegendKey val="0"/>
              <c:showVal val="0"/>
              <c:showCatName val="1"/>
              <c:showSerName val="0"/>
              <c:showPercent val="1"/>
              <c:showBubbleSize val="0"/>
            </c:dLbl>
            <c:dLbl>
              <c:idx val="9"/>
              <c:delete val="1"/>
            </c:dLbl>
            <c:dLbl>
              <c:idx val="10"/>
              <c:layout>
                <c:manualLayout>
                  <c:x val="-7.9365079365079402E-2"/>
                  <c:y val="8.4745762711864195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Sheet1!$A$2:$A$12</c:f>
              <c:strCache>
                <c:ptCount val="11"/>
                <c:pt idx="0">
                  <c:v>Uzbakistan</c:v>
                </c:pt>
                <c:pt idx="1">
                  <c:v>Kazakistan</c:v>
                </c:pt>
                <c:pt idx="2">
                  <c:v>Tajikistan</c:v>
                </c:pt>
                <c:pt idx="3">
                  <c:v>Russia</c:v>
                </c:pt>
                <c:pt idx="4">
                  <c:v>China</c:v>
                </c:pt>
                <c:pt idx="5">
                  <c:v>Germany</c:v>
                </c:pt>
                <c:pt idx="6">
                  <c:v>India</c:v>
                </c:pt>
                <c:pt idx="7">
                  <c:v>Pakistan</c:v>
                </c:pt>
                <c:pt idx="8">
                  <c:v>Iran</c:v>
                </c:pt>
                <c:pt idx="9">
                  <c:v>Saudi Arabia</c:v>
                </c:pt>
                <c:pt idx="10">
                  <c:v>Other Countries</c:v>
                </c:pt>
              </c:strCache>
            </c:strRef>
          </c:cat>
          <c:val>
            <c:numRef>
              <c:f>Sheet1!$B$2:$B$12</c:f>
              <c:numCache>
                <c:formatCode>"$"#,##0</c:formatCode>
                <c:ptCount val="11"/>
                <c:pt idx="0">
                  <c:v>79730000</c:v>
                </c:pt>
                <c:pt idx="1">
                  <c:v>870000</c:v>
                </c:pt>
                <c:pt idx="2">
                  <c:v>25920000</c:v>
                </c:pt>
                <c:pt idx="3">
                  <c:v>16880000</c:v>
                </c:pt>
                <c:pt idx="4">
                  <c:v>10930000</c:v>
                </c:pt>
                <c:pt idx="5">
                  <c:v>660000</c:v>
                </c:pt>
                <c:pt idx="6">
                  <c:v>96110000</c:v>
                </c:pt>
                <c:pt idx="7">
                  <c:v>206460000</c:v>
                </c:pt>
                <c:pt idx="8">
                  <c:v>31620000</c:v>
                </c:pt>
                <c:pt idx="9">
                  <c:v>660000</c:v>
                </c:pt>
                <c:pt idx="10">
                  <c:v>5240000</c:v>
                </c:pt>
              </c:numCache>
            </c:numRef>
          </c:val>
        </c:ser>
        <c:dLbls>
          <c:showLegendKey val="0"/>
          <c:showVal val="0"/>
          <c:showCatName val="1"/>
          <c:showSerName val="0"/>
          <c:showPercent val="1"/>
          <c:showBubbleSize val="0"/>
          <c:showLeaderLines val="1"/>
        </c:dLbls>
        <c:gapWidth val="150"/>
        <c:secondPieSize val="75"/>
        <c:serLines/>
      </c:ofPieChart>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jpeg"/><Relationship Id="rId1" Type="http://schemas.openxmlformats.org/officeDocument/2006/relationships/image" Target="../media/image1.png"/><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jpeg"/><Relationship Id="rId1" Type="http://schemas.openxmlformats.org/officeDocument/2006/relationships/image" Target="../media/image1.png"/><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50984-8D1B-D84D-BBE8-ECA2A71A3B53}" type="doc">
      <dgm:prSet loTypeId="urn:microsoft.com/office/officeart/2008/layout/PictureStrips" loCatId="" qsTypeId="urn:microsoft.com/office/officeart/2005/8/quickstyle/simple4" qsCatId="simple" csTypeId="urn:microsoft.com/office/officeart/2005/8/colors/accent0_2" csCatId="mainScheme" phldr="1"/>
      <dgm:spPr/>
      <dgm:t>
        <a:bodyPr/>
        <a:lstStyle/>
        <a:p>
          <a:endParaRPr lang="en-US"/>
        </a:p>
      </dgm:t>
    </dgm:pt>
    <dgm:pt modelId="{B39C496B-85B7-394B-A549-BDC3E9AB94F7}">
      <dgm:prSet custT="1"/>
      <dgm:spPr/>
      <dgm:t>
        <a:bodyPr/>
        <a:lstStyle/>
        <a:p>
          <a:pPr algn="ctr" rtl="1"/>
          <a:r>
            <a:rPr lang="en-US" sz="1800" noProof="0" dirty="0" smtClean="0">
              <a:solidFill>
                <a:srgbClr val="000000"/>
              </a:solidFill>
            </a:rPr>
            <a:t>Lobbying for simplification of export procedures &amp; taxes</a:t>
          </a:r>
          <a:endParaRPr lang="en-US" sz="1800" b="1" noProof="0" dirty="0"/>
        </a:p>
      </dgm:t>
    </dgm:pt>
    <dgm:pt modelId="{505C983B-541B-7C4F-AB5B-660C3F8B5FAF}" type="parTrans" cxnId="{7EE73150-AF4C-A044-9780-35E5BF992188}">
      <dgm:prSet/>
      <dgm:spPr/>
      <dgm:t>
        <a:bodyPr/>
        <a:lstStyle/>
        <a:p>
          <a:endParaRPr lang="en-US" sz="1800" noProof="0"/>
        </a:p>
      </dgm:t>
    </dgm:pt>
    <dgm:pt modelId="{035E9F43-DA1B-0048-B9AE-0AAB88F35592}" type="sibTrans" cxnId="{7EE73150-AF4C-A044-9780-35E5BF992188}">
      <dgm:prSet/>
      <dgm:spPr/>
      <dgm:t>
        <a:bodyPr/>
        <a:lstStyle/>
        <a:p>
          <a:endParaRPr lang="en-US" sz="1800" noProof="0"/>
        </a:p>
      </dgm:t>
    </dgm:pt>
    <dgm:pt modelId="{E9E0D3DD-3F06-B046-B351-376C9D1EED17}">
      <dgm:prSet custT="1"/>
      <dgm:spPr/>
      <dgm:t>
        <a:bodyPr/>
        <a:lstStyle/>
        <a:p>
          <a:pPr algn="ctr" rtl="0"/>
          <a:r>
            <a:rPr lang="en-US" sz="1800" noProof="0" smtClean="0">
              <a:solidFill>
                <a:srgbClr val="000000"/>
              </a:solidFill>
            </a:rPr>
            <a:t>Promote Afghanistan export </a:t>
          </a:r>
          <a:endParaRPr lang="en-US" sz="1800" b="1" noProof="0" smtClean="0"/>
        </a:p>
      </dgm:t>
    </dgm:pt>
    <dgm:pt modelId="{84B9AF26-A2DB-2A4B-B71B-F4FCA4BB612D}" type="parTrans" cxnId="{CC8AEEA3-E0A8-1442-943A-0E7191E5DE68}">
      <dgm:prSet/>
      <dgm:spPr/>
      <dgm:t>
        <a:bodyPr/>
        <a:lstStyle/>
        <a:p>
          <a:endParaRPr lang="en-US" sz="1800" noProof="0"/>
        </a:p>
      </dgm:t>
    </dgm:pt>
    <dgm:pt modelId="{18FF2414-6F38-B54C-A0F1-E27C352858AF}" type="sibTrans" cxnId="{CC8AEEA3-E0A8-1442-943A-0E7191E5DE68}">
      <dgm:prSet/>
      <dgm:spPr/>
      <dgm:t>
        <a:bodyPr/>
        <a:lstStyle/>
        <a:p>
          <a:endParaRPr lang="en-US" sz="1800" noProof="0"/>
        </a:p>
      </dgm:t>
    </dgm:pt>
    <dgm:pt modelId="{C5D95D51-E012-1340-9E51-49E6B7ECA28A}">
      <dgm:prSet custT="1"/>
      <dgm:spPr/>
      <dgm:t>
        <a:bodyPr/>
        <a:lstStyle/>
        <a:p>
          <a:pPr rtl="1"/>
          <a:r>
            <a:rPr lang="en-US" sz="1800" noProof="0" smtClean="0">
              <a:solidFill>
                <a:srgbClr val="000000"/>
              </a:solidFill>
            </a:rPr>
            <a:t>Advising and advocacy for exporters‘ right</a:t>
          </a:r>
          <a:endParaRPr lang="en-US" sz="1800" b="1" noProof="0"/>
        </a:p>
      </dgm:t>
    </dgm:pt>
    <dgm:pt modelId="{9C2BB6DE-FBF6-B346-973B-195A5E92A183}" type="parTrans" cxnId="{339D913B-7488-0C40-A34D-36B5C0024977}">
      <dgm:prSet/>
      <dgm:spPr/>
      <dgm:t>
        <a:bodyPr/>
        <a:lstStyle/>
        <a:p>
          <a:endParaRPr lang="en-US" sz="1800" noProof="0"/>
        </a:p>
      </dgm:t>
    </dgm:pt>
    <dgm:pt modelId="{8CD9CCE5-A3E2-1E44-82C9-EEDB90B247D3}" type="sibTrans" cxnId="{339D913B-7488-0C40-A34D-36B5C0024977}">
      <dgm:prSet/>
      <dgm:spPr/>
      <dgm:t>
        <a:bodyPr/>
        <a:lstStyle/>
        <a:p>
          <a:endParaRPr lang="en-US" sz="1800" noProof="0"/>
        </a:p>
      </dgm:t>
    </dgm:pt>
    <dgm:pt modelId="{3664633E-73BA-3445-B805-13AA8F732702}">
      <dgm:prSet custT="1"/>
      <dgm:spPr/>
      <dgm:t>
        <a:bodyPr/>
        <a:lstStyle/>
        <a:p>
          <a:pPr algn="ctr" rtl="0"/>
          <a:r>
            <a:rPr lang="en-US" sz="1800" noProof="0" smtClean="0">
              <a:solidFill>
                <a:srgbClr val="000000"/>
              </a:solidFill>
            </a:rPr>
            <a:t>Provide Capacity and tailored made trainings for exporters </a:t>
          </a:r>
          <a:endParaRPr lang="en-US" sz="1800" noProof="0"/>
        </a:p>
      </dgm:t>
    </dgm:pt>
    <dgm:pt modelId="{CBE28946-9F47-7C46-8264-18E8B47E4C57}" type="parTrans" cxnId="{963C6585-8771-B140-8886-4A5942FB9D29}">
      <dgm:prSet/>
      <dgm:spPr/>
      <dgm:t>
        <a:bodyPr/>
        <a:lstStyle/>
        <a:p>
          <a:endParaRPr lang="en-US" sz="1800" noProof="0"/>
        </a:p>
      </dgm:t>
    </dgm:pt>
    <dgm:pt modelId="{D1B0A71C-6439-104E-9AD3-C89C75DD870F}" type="sibTrans" cxnId="{963C6585-8771-B140-8886-4A5942FB9D29}">
      <dgm:prSet/>
      <dgm:spPr/>
      <dgm:t>
        <a:bodyPr/>
        <a:lstStyle/>
        <a:p>
          <a:endParaRPr lang="en-US" sz="1800" noProof="0"/>
        </a:p>
      </dgm:t>
    </dgm:pt>
    <dgm:pt modelId="{57D5F8F3-A622-4D43-BAAD-4A665AAAF8DB}" type="pres">
      <dgm:prSet presAssocID="{42E50984-8D1B-D84D-BBE8-ECA2A71A3B53}" presName="Name0" presStyleCnt="0">
        <dgm:presLayoutVars>
          <dgm:dir/>
          <dgm:resizeHandles val="exact"/>
        </dgm:presLayoutVars>
      </dgm:prSet>
      <dgm:spPr/>
      <dgm:t>
        <a:bodyPr/>
        <a:lstStyle/>
        <a:p>
          <a:endParaRPr lang="en-US"/>
        </a:p>
      </dgm:t>
    </dgm:pt>
    <dgm:pt modelId="{61346457-079C-5E43-929E-D8485CE516A4}" type="pres">
      <dgm:prSet presAssocID="{B39C496B-85B7-394B-A549-BDC3E9AB94F7}" presName="composite" presStyleCnt="0"/>
      <dgm:spPr/>
    </dgm:pt>
    <dgm:pt modelId="{53C0A795-51A7-454F-B1EF-6FCF633FF662}" type="pres">
      <dgm:prSet presAssocID="{B39C496B-85B7-394B-A549-BDC3E9AB94F7}" presName="rect1" presStyleLbl="trAlignAcc1" presStyleIdx="0" presStyleCnt="4">
        <dgm:presLayoutVars>
          <dgm:bulletEnabled val="1"/>
        </dgm:presLayoutVars>
      </dgm:prSet>
      <dgm:spPr/>
      <dgm:t>
        <a:bodyPr/>
        <a:lstStyle/>
        <a:p>
          <a:endParaRPr lang="en-US"/>
        </a:p>
      </dgm:t>
    </dgm:pt>
    <dgm:pt modelId="{87A93701-7CC0-A347-880E-7FF718189545}" type="pres">
      <dgm:prSet presAssocID="{B39C496B-85B7-394B-A549-BDC3E9AB94F7}" presName="rect2" presStyleLbl="fgImgPlace1" presStyleIdx="0" presStyleCnt="4"/>
      <dgm:spPr>
        <a:blipFill rotWithShape="1">
          <a:blip xmlns:r="http://schemas.openxmlformats.org/officeDocument/2006/relationships" r:embed="rId1"/>
          <a:stretch>
            <a:fillRect/>
          </a:stretch>
        </a:blipFill>
      </dgm:spPr>
    </dgm:pt>
    <dgm:pt modelId="{6587CE06-3C74-204C-85D8-B565D197F35A}" type="pres">
      <dgm:prSet presAssocID="{035E9F43-DA1B-0048-B9AE-0AAB88F35592}" presName="sibTrans" presStyleCnt="0"/>
      <dgm:spPr/>
    </dgm:pt>
    <dgm:pt modelId="{B792CA4E-ADA4-8C49-805A-B18D1CFDA686}" type="pres">
      <dgm:prSet presAssocID="{C5D95D51-E012-1340-9E51-49E6B7ECA28A}" presName="composite" presStyleCnt="0"/>
      <dgm:spPr/>
    </dgm:pt>
    <dgm:pt modelId="{3EB43935-D890-3943-863E-AC24BAE2AB1E}" type="pres">
      <dgm:prSet presAssocID="{C5D95D51-E012-1340-9E51-49E6B7ECA28A}" presName="rect1" presStyleLbl="trAlignAcc1" presStyleIdx="1" presStyleCnt="4">
        <dgm:presLayoutVars>
          <dgm:bulletEnabled val="1"/>
        </dgm:presLayoutVars>
      </dgm:prSet>
      <dgm:spPr/>
      <dgm:t>
        <a:bodyPr/>
        <a:lstStyle/>
        <a:p>
          <a:endParaRPr lang="en-US"/>
        </a:p>
      </dgm:t>
    </dgm:pt>
    <dgm:pt modelId="{486C9756-7909-874D-A63E-A0BB9B4D8CB8}" type="pres">
      <dgm:prSet presAssocID="{C5D95D51-E012-1340-9E51-49E6B7ECA28A}" presName="rect2" presStyleLbl="fgImgPlace1" presStyleIdx="1" presStyleCnt="4"/>
      <dgm:spPr>
        <a:blipFill rotWithShape="1">
          <a:blip xmlns:r="http://schemas.openxmlformats.org/officeDocument/2006/relationships" r:embed="rId2">
            <a:extLst>
              <a:ext uri="{BEBA8EAE-BF5A-486C-A8C5-ECC9F3942E4B}">
                <a14:imgProps xmlns:a14="http://schemas.microsoft.com/office/drawing/2010/main">
                  <a14:imgLayer r:embed="rId3">
                    <a14:imgEffect>
                      <a14:saturation sat="0"/>
                    </a14:imgEffect>
                  </a14:imgLayer>
                </a14:imgProps>
              </a:ext>
            </a:extLst>
          </a:blip>
          <a:stretch>
            <a:fillRect/>
          </a:stretch>
        </a:blipFill>
      </dgm:spPr>
    </dgm:pt>
    <dgm:pt modelId="{F16DCF5F-86CA-EA45-B5B0-5BD8A4A76E5A}" type="pres">
      <dgm:prSet presAssocID="{8CD9CCE5-A3E2-1E44-82C9-EEDB90B247D3}" presName="sibTrans" presStyleCnt="0"/>
      <dgm:spPr/>
    </dgm:pt>
    <dgm:pt modelId="{8559BBB3-5333-344C-9DF9-29D91E06972A}" type="pres">
      <dgm:prSet presAssocID="{E9E0D3DD-3F06-B046-B351-376C9D1EED17}" presName="composite" presStyleCnt="0"/>
      <dgm:spPr/>
    </dgm:pt>
    <dgm:pt modelId="{5CAD04DF-65C3-0B47-BDD0-6AC8EEBDFA25}" type="pres">
      <dgm:prSet presAssocID="{E9E0D3DD-3F06-B046-B351-376C9D1EED17}" presName="rect1" presStyleLbl="trAlignAcc1" presStyleIdx="2" presStyleCnt="4">
        <dgm:presLayoutVars>
          <dgm:bulletEnabled val="1"/>
        </dgm:presLayoutVars>
      </dgm:prSet>
      <dgm:spPr/>
      <dgm:t>
        <a:bodyPr/>
        <a:lstStyle/>
        <a:p>
          <a:endParaRPr lang="en-US"/>
        </a:p>
      </dgm:t>
    </dgm:pt>
    <dgm:pt modelId="{68FC6DDE-B9CB-374A-B0A7-5FF1DB5569C6}" type="pres">
      <dgm:prSet presAssocID="{E9E0D3DD-3F06-B046-B351-376C9D1EED17}" presName="rect2" presStyleLbl="fgImgPlace1" presStyleIdx="2" presStyleCnt="4"/>
      <dgm:spPr>
        <a:blipFill rotWithShape="1">
          <a:blip xmlns:r="http://schemas.openxmlformats.org/officeDocument/2006/relationships" r:embed="rId4">
            <a:extLst>
              <a:ext uri="{BEBA8EAE-BF5A-486C-A8C5-ECC9F3942E4B}">
                <a14:imgProps xmlns:a14="http://schemas.microsoft.com/office/drawing/2010/main">
                  <a14:imgLayer r:embed="rId5">
                    <a14:imgEffect>
                      <a14:saturation sat="0"/>
                    </a14:imgEffect>
                  </a14:imgLayer>
                </a14:imgProps>
              </a:ext>
            </a:extLst>
          </a:blip>
          <a:stretch>
            <a:fillRect/>
          </a:stretch>
        </a:blipFill>
      </dgm:spPr>
    </dgm:pt>
    <dgm:pt modelId="{1FEC369F-B58F-094D-9CD3-ED3E8ECD4CDD}" type="pres">
      <dgm:prSet presAssocID="{18FF2414-6F38-B54C-A0F1-E27C352858AF}" presName="sibTrans" presStyleCnt="0"/>
      <dgm:spPr/>
    </dgm:pt>
    <dgm:pt modelId="{0994D910-D441-DE41-872B-580E475E67F5}" type="pres">
      <dgm:prSet presAssocID="{3664633E-73BA-3445-B805-13AA8F732702}" presName="composite" presStyleCnt="0"/>
      <dgm:spPr/>
    </dgm:pt>
    <dgm:pt modelId="{5651FA65-3B8E-F44A-A22C-996A5E6ED7A5}" type="pres">
      <dgm:prSet presAssocID="{3664633E-73BA-3445-B805-13AA8F732702}" presName="rect1" presStyleLbl="trAlignAcc1" presStyleIdx="3" presStyleCnt="4">
        <dgm:presLayoutVars>
          <dgm:bulletEnabled val="1"/>
        </dgm:presLayoutVars>
      </dgm:prSet>
      <dgm:spPr/>
      <dgm:t>
        <a:bodyPr/>
        <a:lstStyle/>
        <a:p>
          <a:endParaRPr lang="en-US"/>
        </a:p>
      </dgm:t>
    </dgm:pt>
    <dgm:pt modelId="{28CB42A9-B083-4347-8A23-CE9BE04CB182}" type="pres">
      <dgm:prSet presAssocID="{3664633E-73BA-3445-B805-13AA8F732702}" presName="rect2" presStyleLbl="fgImgPlace1" presStyleIdx="3" presStyleCnt="4"/>
      <dgm:spPr>
        <a:blipFill rotWithShape="1">
          <a:blip xmlns:r="http://schemas.openxmlformats.org/officeDocument/2006/relationships" r:embed="rId6">
            <a:extLst>
              <a:ext uri="{BEBA8EAE-BF5A-486C-A8C5-ECC9F3942E4B}">
                <a14:imgProps xmlns:a14="http://schemas.microsoft.com/office/drawing/2010/main">
                  <a14:imgLayer r:embed="rId7">
                    <a14:imgEffect>
                      <a14:saturation sat="0"/>
                    </a14:imgEffect>
                  </a14:imgLayer>
                </a14:imgProps>
              </a:ext>
            </a:extLst>
          </a:blip>
          <a:stretch>
            <a:fillRect/>
          </a:stretch>
        </a:blipFill>
      </dgm:spPr>
    </dgm:pt>
  </dgm:ptLst>
  <dgm:cxnLst>
    <dgm:cxn modelId="{8C434894-39E0-B14D-B754-5687B6528F98}" type="presOf" srcId="{3664633E-73BA-3445-B805-13AA8F732702}" destId="{5651FA65-3B8E-F44A-A22C-996A5E6ED7A5}" srcOrd="0" destOrd="0" presId="urn:microsoft.com/office/officeart/2008/layout/PictureStrips"/>
    <dgm:cxn modelId="{5629D7F4-8511-F647-B095-27F2731DA027}" type="presOf" srcId="{42E50984-8D1B-D84D-BBE8-ECA2A71A3B53}" destId="{57D5F8F3-A622-4D43-BAAD-4A665AAAF8DB}" srcOrd="0" destOrd="0" presId="urn:microsoft.com/office/officeart/2008/layout/PictureStrips"/>
    <dgm:cxn modelId="{F5C2AFEB-54A5-9941-9534-F4509D79342F}" type="presOf" srcId="{C5D95D51-E012-1340-9E51-49E6B7ECA28A}" destId="{3EB43935-D890-3943-863E-AC24BAE2AB1E}" srcOrd="0" destOrd="0" presId="urn:microsoft.com/office/officeart/2008/layout/PictureStrips"/>
    <dgm:cxn modelId="{CC8AEEA3-E0A8-1442-943A-0E7191E5DE68}" srcId="{42E50984-8D1B-D84D-BBE8-ECA2A71A3B53}" destId="{E9E0D3DD-3F06-B046-B351-376C9D1EED17}" srcOrd="2" destOrd="0" parTransId="{84B9AF26-A2DB-2A4B-B71B-F4FCA4BB612D}" sibTransId="{18FF2414-6F38-B54C-A0F1-E27C352858AF}"/>
    <dgm:cxn modelId="{963C6585-8771-B140-8886-4A5942FB9D29}" srcId="{42E50984-8D1B-D84D-BBE8-ECA2A71A3B53}" destId="{3664633E-73BA-3445-B805-13AA8F732702}" srcOrd="3" destOrd="0" parTransId="{CBE28946-9F47-7C46-8264-18E8B47E4C57}" sibTransId="{D1B0A71C-6439-104E-9AD3-C89C75DD870F}"/>
    <dgm:cxn modelId="{7EE73150-AF4C-A044-9780-35E5BF992188}" srcId="{42E50984-8D1B-D84D-BBE8-ECA2A71A3B53}" destId="{B39C496B-85B7-394B-A549-BDC3E9AB94F7}" srcOrd="0" destOrd="0" parTransId="{505C983B-541B-7C4F-AB5B-660C3F8B5FAF}" sibTransId="{035E9F43-DA1B-0048-B9AE-0AAB88F35592}"/>
    <dgm:cxn modelId="{339D913B-7488-0C40-A34D-36B5C0024977}" srcId="{42E50984-8D1B-D84D-BBE8-ECA2A71A3B53}" destId="{C5D95D51-E012-1340-9E51-49E6B7ECA28A}" srcOrd="1" destOrd="0" parTransId="{9C2BB6DE-FBF6-B346-973B-195A5E92A183}" sibTransId="{8CD9CCE5-A3E2-1E44-82C9-EEDB90B247D3}"/>
    <dgm:cxn modelId="{C947224D-2DCC-7641-A42B-9A8DE7609328}" type="presOf" srcId="{B39C496B-85B7-394B-A549-BDC3E9AB94F7}" destId="{53C0A795-51A7-454F-B1EF-6FCF633FF662}" srcOrd="0" destOrd="0" presId="urn:microsoft.com/office/officeart/2008/layout/PictureStrips"/>
    <dgm:cxn modelId="{A9D034FE-0FF2-1E4D-B213-0C9C87A8CB62}" type="presOf" srcId="{E9E0D3DD-3F06-B046-B351-376C9D1EED17}" destId="{5CAD04DF-65C3-0B47-BDD0-6AC8EEBDFA25}" srcOrd="0" destOrd="0" presId="urn:microsoft.com/office/officeart/2008/layout/PictureStrips"/>
    <dgm:cxn modelId="{9BD976CB-0E12-EF4F-95B7-F3374683C878}" type="presParOf" srcId="{57D5F8F3-A622-4D43-BAAD-4A665AAAF8DB}" destId="{61346457-079C-5E43-929E-D8485CE516A4}" srcOrd="0" destOrd="0" presId="urn:microsoft.com/office/officeart/2008/layout/PictureStrips"/>
    <dgm:cxn modelId="{DCD043CF-DF6E-514F-BCC9-23B404CA1904}" type="presParOf" srcId="{61346457-079C-5E43-929E-D8485CE516A4}" destId="{53C0A795-51A7-454F-B1EF-6FCF633FF662}" srcOrd="0" destOrd="0" presId="urn:microsoft.com/office/officeart/2008/layout/PictureStrips"/>
    <dgm:cxn modelId="{46FE529B-D3A0-264E-99D8-EA971FDF3768}" type="presParOf" srcId="{61346457-079C-5E43-929E-D8485CE516A4}" destId="{87A93701-7CC0-A347-880E-7FF718189545}" srcOrd="1" destOrd="0" presId="urn:microsoft.com/office/officeart/2008/layout/PictureStrips"/>
    <dgm:cxn modelId="{D9C06DBB-84B3-BE47-B8C9-2126E448C9DA}" type="presParOf" srcId="{57D5F8F3-A622-4D43-BAAD-4A665AAAF8DB}" destId="{6587CE06-3C74-204C-85D8-B565D197F35A}" srcOrd="1" destOrd="0" presId="urn:microsoft.com/office/officeart/2008/layout/PictureStrips"/>
    <dgm:cxn modelId="{18813EB5-1265-1A42-ABEB-F09279A17546}" type="presParOf" srcId="{57D5F8F3-A622-4D43-BAAD-4A665AAAF8DB}" destId="{B792CA4E-ADA4-8C49-805A-B18D1CFDA686}" srcOrd="2" destOrd="0" presId="urn:microsoft.com/office/officeart/2008/layout/PictureStrips"/>
    <dgm:cxn modelId="{6C407F82-AC94-3942-913F-F2C19AC04941}" type="presParOf" srcId="{B792CA4E-ADA4-8C49-805A-B18D1CFDA686}" destId="{3EB43935-D890-3943-863E-AC24BAE2AB1E}" srcOrd="0" destOrd="0" presId="urn:microsoft.com/office/officeart/2008/layout/PictureStrips"/>
    <dgm:cxn modelId="{AF42D815-E4BE-C342-B5CE-DB1A10C766A5}" type="presParOf" srcId="{B792CA4E-ADA4-8C49-805A-B18D1CFDA686}" destId="{486C9756-7909-874D-A63E-A0BB9B4D8CB8}" srcOrd="1" destOrd="0" presId="urn:microsoft.com/office/officeart/2008/layout/PictureStrips"/>
    <dgm:cxn modelId="{0E3F373E-4AED-6C4D-A265-21C6FF3AAC3F}" type="presParOf" srcId="{57D5F8F3-A622-4D43-BAAD-4A665AAAF8DB}" destId="{F16DCF5F-86CA-EA45-B5B0-5BD8A4A76E5A}" srcOrd="3" destOrd="0" presId="urn:microsoft.com/office/officeart/2008/layout/PictureStrips"/>
    <dgm:cxn modelId="{DC5F5863-14F0-904F-9B97-0C85F756B07C}" type="presParOf" srcId="{57D5F8F3-A622-4D43-BAAD-4A665AAAF8DB}" destId="{8559BBB3-5333-344C-9DF9-29D91E06972A}" srcOrd="4" destOrd="0" presId="urn:microsoft.com/office/officeart/2008/layout/PictureStrips"/>
    <dgm:cxn modelId="{6620F4EB-1673-1147-B752-2E610E1DAA72}" type="presParOf" srcId="{8559BBB3-5333-344C-9DF9-29D91E06972A}" destId="{5CAD04DF-65C3-0B47-BDD0-6AC8EEBDFA25}" srcOrd="0" destOrd="0" presId="urn:microsoft.com/office/officeart/2008/layout/PictureStrips"/>
    <dgm:cxn modelId="{5BDEA1CE-82E1-AC4C-B4EB-D40690B7877A}" type="presParOf" srcId="{8559BBB3-5333-344C-9DF9-29D91E06972A}" destId="{68FC6DDE-B9CB-374A-B0A7-5FF1DB5569C6}" srcOrd="1" destOrd="0" presId="urn:microsoft.com/office/officeart/2008/layout/PictureStrips"/>
    <dgm:cxn modelId="{28B50282-C194-5243-86BE-3277E290089D}" type="presParOf" srcId="{57D5F8F3-A622-4D43-BAAD-4A665AAAF8DB}" destId="{1FEC369F-B58F-094D-9CD3-ED3E8ECD4CDD}" srcOrd="5" destOrd="0" presId="urn:microsoft.com/office/officeart/2008/layout/PictureStrips"/>
    <dgm:cxn modelId="{BC279002-DAE4-8941-9358-868232713A81}" type="presParOf" srcId="{57D5F8F3-A622-4D43-BAAD-4A665AAAF8DB}" destId="{0994D910-D441-DE41-872B-580E475E67F5}" srcOrd="6" destOrd="0" presId="urn:microsoft.com/office/officeart/2008/layout/PictureStrips"/>
    <dgm:cxn modelId="{52D1DD51-3210-234E-91A6-676B4C03D112}" type="presParOf" srcId="{0994D910-D441-DE41-872B-580E475E67F5}" destId="{5651FA65-3B8E-F44A-A22C-996A5E6ED7A5}" srcOrd="0" destOrd="0" presId="urn:microsoft.com/office/officeart/2008/layout/PictureStrips"/>
    <dgm:cxn modelId="{007CA19E-6FD8-3F44-AFFB-68807469B580}" type="presParOf" srcId="{0994D910-D441-DE41-872B-580E475E67F5}" destId="{28CB42A9-B083-4347-8A23-CE9BE04CB18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E4A71-3022-42B0-B97B-81FB04615619}" type="doc">
      <dgm:prSet loTypeId="urn:microsoft.com/office/officeart/2009/3/layout/CircleRelationship" loCatId="relationship" qsTypeId="urn:microsoft.com/office/officeart/2005/8/quickstyle/simple1" qsCatId="simple" csTypeId="urn:microsoft.com/office/officeart/2005/8/colors/colorful3" csCatId="colorful" phldr="1"/>
      <dgm:spPr/>
      <dgm:t>
        <a:bodyPr/>
        <a:lstStyle/>
        <a:p>
          <a:endParaRPr lang="en-US"/>
        </a:p>
      </dgm:t>
    </dgm:pt>
    <dgm:pt modelId="{7BC05BCA-5DB0-4946-ABD5-96DA3B49164C}">
      <dgm:prSet phldrT="[Text]" custT="1"/>
      <dgm:spPr/>
      <dgm:t>
        <a:bodyPr/>
        <a:lstStyle/>
        <a:p>
          <a:r>
            <a:rPr lang="en-US" sz="3400" dirty="0" smtClean="0"/>
            <a:t>Economical Activities </a:t>
          </a:r>
          <a:endParaRPr lang="en-US" sz="3400" dirty="0"/>
        </a:p>
      </dgm:t>
    </dgm:pt>
    <dgm:pt modelId="{283CAEDE-1440-49EE-AB3D-7A7982E3A43F}" type="parTrans" cxnId="{98461C2D-3149-460E-900B-4818A8884476}">
      <dgm:prSet/>
      <dgm:spPr/>
      <dgm:t>
        <a:bodyPr/>
        <a:lstStyle/>
        <a:p>
          <a:endParaRPr lang="en-US"/>
        </a:p>
      </dgm:t>
    </dgm:pt>
    <dgm:pt modelId="{45D75F04-F63D-4DF8-A49E-68D41EFA60AD}" type="sibTrans" cxnId="{98461C2D-3149-460E-900B-4818A8884476}">
      <dgm:prSet/>
      <dgm:spPr/>
      <dgm:t>
        <a:bodyPr/>
        <a:lstStyle/>
        <a:p>
          <a:endParaRPr lang="en-US"/>
        </a:p>
      </dgm:t>
    </dgm:pt>
    <dgm:pt modelId="{5572B9F1-F9A8-4462-8D00-562AB1151ED5}">
      <dgm:prSet phldrT="[Text]"/>
      <dgm:spPr/>
      <dgm:t>
        <a:bodyPr/>
        <a:lstStyle/>
        <a:p>
          <a:r>
            <a:rPr lang="en-US" dirty="0" smtClean="0"/>
            <a:t>Carpet and Handicraft</a:t>
          </a:r>
          <a:endParaRPr lang="en-US" dirty="0"/>
        </a:p>
      </dgm:t>
    </dgm:pt>
    <dgm:pt modelId="{F1F48664-7573-42F8-BCE6-59E473A30F7E}" type="parTrans" cxnId="{DC666EC0-2E24-489F-83BE-537A45BE1D91}">
      <dgm:prSet/>
      <dgm:spPr/>
      <dgm:t>
        <a:bodyPr/>
        <a:lstStyle/>
        <a:p>
          <a:endParaRPr lang="en-US"/>
        </a:p>
      </dgm:t>
    </dgm:pt>
    <dgm:pt modelId="{2BC31AAE-BC93-4D26-9E0E-20BAB1D2AB45}" type="sibTrans" cxnId="{DC666EC0-2E24-489F-83BE-537A45BE1D91}">
      <dgm:prSet/>
      <dgm:spPr/>
      <dgm:t>
        <a:bodyPr/>
        <a:lstStyle/>
        <a:p>
          <a:endParaRPr lang="en-US"/>
        </a:p>
      </dgm:t>
    </dgm:pt>
    <dgm:pt modelId="{0FBF3C9C-F639-4FE9-86BB-CBC0D9C09A16}">
      <dgm:prSet phldrT="[Text]"/>
      <dgm:spPr/>
      <dgm:t>
        <a:bodyPr/>
        <a:lstStyle/>
        <a:p>
          <a:r>
            <a:rPr lang="en-US" dirty="0" smtClean="0"/>
            <a:t>Natural Herbs</a:t>
          </a:r>
          <a:endParaRPr lang="en-US" dirty="0"/>
        </a:p>
      </dgm:t>
    </dgm:pt>
    <dgm:pt modelId="{38F32B9F-83B3-457B-AB98-4E9AD360FCC3}" type="parTrans" cxnId="{81E367E8-547A-472D-A142-74761FBDB72D}">
      <dgm:prSet/>
      <dgm:spPr/>
      <dgm:t>
        <a:bodyPr/>
        <a:lstStyle/>
        <a:p>
          <a:endParaRPr lang="en-US"/>
        </a:p>
      </dgm:t>
    </dgm:pt>
    <dgm:pt modelId="{A2A1ADF8-D8B7-4BE7-BBE2-0C3261CF2019}" type="sibTrans" cxnId="{81E367E8-547A-472D-A142-74761FBDB72D}">
      <dgm:prSet/>
      <dgm:spPr/>
      <dgm:t>
        <a:bodyPr/>
        <a:lstStyle/>
        <a:p>
          <a:endParaRPr lang="en-US"/>
        </a:p>
      </dgm:t>
    </dgm:pt>
    <dgm:pt modelId="{3DEF08F8-48F9-42B4-BE80-BEA0D2715225}">
      <dgm:prSet phldrT="[Text]"/>
      <dgm:spPr/>
      <dgm:t>
        <a:bodyPr/>
        <a:lstStyle/>
        <a:p>
          <a:r>
            <a:rPr lang="en-US" dirty="0" smtClean="0"/>
            <a:t>Dried Fruits </a:t>
          </a:r>
          <a:endParaRPr lang="en-US" dirty="0"/>
        </a:p>
      </dgm:t>
    </dgm:pt>
    <dgm:pt modelId="{4E9A651F-7DFE-4751-AC42-3DB9C58C2805}" type="parTrans" cxnId="{950E99E2-1CA5-49EC-9A0A-98A666A2999E}">
      <dgm:prSet/>
      <dgm:spPr/>
      <dgm:t>
        <a:bodyPr/>
        <a:lstStyle/>
        <a:p>
          <a:endParaRPr lang="en-US"/>
        </a:p>
      </dgm:t>
    </dgm:pt>
    <dgm:pt modelId="{711A5A72-178F-43C8-9A6C-B21841FB20CE}" type="sibTrans" cxnId="{950E99E2-1CA5-49EC-9A0A-98A666A2999E}">
      <dgm:prSet/>
      <dgm:spPr/>
      <dgm:t>
        <a:bodyPr/>
        <a:lstStyle/>
        <a:p>
          <a:endParaRPr lang="en-US"/>
        </a:p>
      </dgm:t>
    </dgm:pt>
    <dgm:pt modelId="{37DC1017-3680-447E-B9D2-6DCCF693C971}" type="pres">
      <dgm:prSet presAssocID="{1D2E4A71-3022-42B0-B97B-81FB04615619}" presName="Name0" presStyleCnt="0">
        <dgm:presLayoutVars>
          <dgm:chMax val="1"/>
          <dgm:chPref val="1"/>
        </dgm:presLayoutVars>
      </dgm:prSet>
      <dgm:spPr/>
      <dgm:t>
        <a:bodyPr/>
        <a:lstStyle/>
        <a:p>
          <a:endParaRPr lang="en-US"/>
        </a:p>
      </dgm:t>
    </dgm:pt>
    <dgm:pt modelId="{CFB899DA-8DA2-4653-9508-FDCA688B92F9}" type="pres">
      <dgm:prSet presAssocID="{7BC05BCA-5DB0-4946-ABD5-96DA3B49164C}" presName="Parent" presStyleLbl="node0" presStyleIdx="0" presStyleCnt="1" custScaleX="110885" custScaleY="108488" custLinFactNeighborX="-72053" custLinFactNeighborY="787">
        <dgm:presLayoutVars>
          <dgm:chMax val="5"/>
          <dgm:chPref val="5"/>
        </dgm:presLayoutVars>
      </dgm:prSet>
      <dgm:spPr/>
      <dgm:t>
        <a:bodyPr/>
        <a:lstStyle/>
        <a:p>
          <a:endParaRPr lang="en-US"/>
        </a:p>
      </dgm:t>
    </dgm:pt>
    <dgm:pt modelId="{B667B78B-AFE7-4B4C-8CBD-DC8D5BE87D8E}" type="pres">
      <dgm:prSet presAssocID="{7BC05BCA-5DB0-4946-ABD5-96DA3B49164C}" presName="Accent1" presStyleLbl="node1" presStyleIdx="0" presStyleCnt="15"/>
      <dgm:spPr/>
    </dgm:pt>
    <dgm:pt modelId="{480F0E2C-184E-43F0-944A-9DEC1A49A8DC}" type="pres">
      <dgm:prSet presAssocID="{7BC05BCA-5DB0-4946-ABD5-96DA3B49164C}" presName="Accent2" presStyleLbl="node1" presStyleIdx="1" presStyleCnt="15" custLinFactX="700000" custLinFactY="-347461" custLinFactNeighborX="798982" custLinFactNeighborY="-400000"/>
      <dgm:spPr/>
    </dgm:pt>
    <dgm:pt modelId="{33546AD5-F1FD-431D-A28E-0DA540003289}" type="pres">
      <dgm:prSet presAssocID="{7BC05BCA-5DB0-4946-ABD5-96DA3B49164C}" presName="Accent3" presStyleLbl="node1" presStyleIdx="2" presStyleCnt="15"/>
      <dgm:spPr/>
    </dgm:pt>
    <dgm:pt modelId="{97861B1A-B2F9-4D46-9B61-40915E57A367}" type="pres">
      <dgm:prSet presAssocID="{7BC05BCA-5DB0-4946-ABD5-96DA3B49164C}" presName="Accent4" presStyleLbl="node1" presStyleIdx="3" presStyleCnt="15"/>
      <dgm:spPr/>
    </dgm:pt>
    <dgm:pt modelId="{9B732C8D-959B-4ACD-A5F5-53D797076980}" type="pres">
      <dgm:prSet presAssocID="{7BC05BCA-5DB0-4946-ABD5-96DA3B49164C}" presName="Accent5" presStyleLbl="node1" presStyleIdx="4" presStyleCnt="15" custLinFactX="600000" custLinFactY="200000" custLinFactNeighborX="616539" custLinFactNeighborY="290384"/>
      <dgm:spPr/>
    </dgm:pt>
    <dgm:pt modelId="{5CB45297-1C2C-4A9C-AB80-52CEF5C0F3A9}" type="pres">
      <dgm:prSet presAssocID="{7BC05BCA-5DB0-4946-ABD5-96DA3B49164C}" presName="Accent6" presStyleLbl="node1" presStyleIdx="5" presStyleCnt="15" custLinFactX="420611" custLinFactY="-300000" custLinFactNeighborX="500000" custLinFactNeighborY="-366879"/>
      <dgm:spPr/>
    </dgm:pt>
    <dgm:pt modelId="{616E4AA1-72CA-4DD5-A9B4-F41CEB2506A7}" type="pres">
      <dgm:prSet presAssocID="{5572B9F1-F9A8-4462-8D00-562AB1151ED5}" presName="Child1" presStyleLbl="node1" presStyleIdx="6" presStyleCnt="15" custLinFactX="100000" custLinFactY="716" custLinFactNeighborX="158022" custLinFactNeighborY="100000">
        <dgm:presLayoutVars>
          <dgm:chMax val="0"/>
          <dgm:chPref val="0"/>
        </dgm:presLayoutVars>
      </dgm:prSet>
      <dgm:spPr/>
      <dgm:t>
        <a:bodyPr/>
        <a:lstStyle/>
        <a:p>
          <a:endParaRPr lang="en-US"/>
        </a:p>
      </dgm:t>
    </dgm:pt>
    <dgm:pt modelId="{25E1B1B9-AA3B-40F2-A704-72E8B1E4DAF7}" type="pres">
      <dgm:prSet presAssocID="{5572B9F1-F9A8-4462-8D00-562AB1151ED5}" presName="Accent7" presStyleCnt="0"/>
      <dgm:spPr/>
    </dgm:pt>
    <dgm:pt modelId="{7C1567F0-D696-4052-89D3-AEF26A6A78CE}" type="pres">
      <dgm:prSet presAssocID="{5572B9F1-F9A8-4462-8D00-562AB1151ED5}" presName="AccentHold1" presStyleLbl="node1" presStyleIdx="7" presStyleCnt="15" custLinFactX="100000" custLinFactNeighborX="150185" custLinFactNeighborY="75640"/>
      <dgm:spPr/>
    </dgm:pt>
    <dgm:pt modelId="{0105F9A3-A895-4FB7-920E-45BFF061E3A8}" type="pres">
      <dgm:prSet presAssocID="{5572B9F1-F9A8-4462-8D00-562AB1151ED5}" presName="Accent8" presStyleCnt="0"/>
      <dgm:spPr/>
    </dgm:pt>
    <dgm:pt modelId="{DD4F46FA-3588-4DD9-9B52-8920F28EC952}" type="pres">
      <dgm:prSet presAssocID="{5572B9F1-F9A8-4462-8D00-562AB1151ED5}" presName="AccentHold2" presStyleLbl="node1" presStyleIdx="8" presStyleCnt="15" custLinFactX="300000" custLinFactY="56415" custLinFactNeighborX="366020" custLinFactNeighborY="100000"/>
      <dgm:spPr/>
    </dgm:pt>
    <dgm:pt modelId="{ED68B8FD-4E28-4A5C-9975-487D6FAE8D06}" type="pres">
      <dgm:prSet presAssocID="{0FBF3C9C-F639-4FE9-86BB-CBC0D9C09A16}" presName="Child2" presStyleLbl="node1" presStyleIdx="9" presStyleCnt="15">
        <dgm:presLayoutVars>
          <dgm:chMax val="0"/>
          <dgm:chPref val="0"/>
        </dgm:presLayoutVars>
      </dgm:prSet>
      <dgm:spPr/>
      <dgm:t>
        <a:bodyPr/>
        <a:lstStyle/>
        <a:p>
          <a:endParaRPr lang="en-US"/>
        </a:p>
      </dgm:t>
    </dgm:pt>
    <dgm:pt modelId="{674176D2-C469-4688-A4BF-2D4339877A29}" type="pres">
      <dgm:prSet presAssocID="{0FBF3C9C-F639-4FE9-86BB-CBC0D9C09A16}" presName="Accent9" presStyleCnt="0"/>
      <dgm:spPr/>
    </dgm:pt>
    <dgm:pt modelId="{699D57FA-D586-425F-AF77-900362F177AB}" type="pres">
      <dgm:prSet presAssocID="{0FBF3C9C-F639-4FE9-86BB-CBC0D9C09A16}" presName="AccentHold1" presStyleLbl="node1" presStyleIdx="10" presStyleCnt="15"/>
      <dgm:spPr/>
    </dgm:pt>
    <dgm:pt modelId="{CAD7016F-1760-4ED6-B9DA-5257A9574B10}" type="pres">
      <dgm:prSet presAssocID="{0FBF3C9C-F639-4FE9-86BB-CBC0D9C09A16}" presName="Accent10" presStyleCnt="0"/>
      <dgm:spPr/>
    </dgm:pt>
    <dgm:pt modelId="{A1C9BFF0-7993-4E10-A042-6D1A05BE5502}" type="pres">
      <dgm:prSet presAssocID="{0FBF3C9C-F639-4FE9-86BB-CBC0D9C09A16}" presName="AccentHold2" presStyleLbl="node1" presStyleIdx="11" presStyleCnt="15" custLinFactX="1100000" custLinFactY="-242805" custLinFactNeighborX="1190076" custLinFactNeighborY="-300000"/>
      <dgm:spPr/>
    </dgm:pt>
    <dgm:pt modelId="{4E425972-49AE-456E-A2C2-763E1E547ADF}" type="pres">
      <dgm:prSet presAssocID="{0FBF3C9C-F639-4FE9-86BB-CBC0D9C09A16}" presName="Accent11" presStyleCnt="0"/>
      <dgm:spPr/>
    </dgm:pt>
    <dgm:pt modelId="{E664A55B-D84B-442E-B29D-87B51524401B}" type="pres">
      <dgm:prSet presAssocID="{0FBF3C9C-F639-4FE9-86BB-CBC0D9C09A16}" presName="AccentHold3" presStyleLbl="node1" presStyleIdx="12" presStyleCnt="15" custLinFactX="100000" custLinFactNeighborX="124936" custLinFactNeighborY="57523"/>
      <dgm:spPr/>
    </dgm:pt>
    <dgm:pt modelId="{366841FB-2652-42F1-984E-12C63507D358}" type="pres">
      <dgm:prSet presAssocID="{3DEF08F8-48F9-42B4-BE80-BEA0D2715225}" presName="Child3" presStyleLbl="node1" presStyleIdx="13" presStyleCnt="15">
        <dgm:presLayoutVars>
          <dgm:chMax val="0"/>
          <dgm:chPref val="0"/>
        </dgm:presLayoutVars>
      </dgm:prSet>
      <dgm:spPr/>
      <dgm:t>
        <a:bodyPr/>
        <a:lstStyle/>
        <a:p>
          <a:endParaRPr lang="en-US"/>
        </a:p>
      </dgm:t>
    </dgm:pt>
    <dgm:pt modelId="{3FF4A356-D9AF-4FE3-B341-27F5E05F70AD}" type="pres">
      <dgm:prSet presAssocID="{3DEF08F8-48F9-42B4-BE80-BEA0D2715225}" presName="Accent12" presStyleCnt="0"/>
      <dgm:spPr/>
    </dgm:pt>
    <dgm:pt modelId="{DCE70E50-4C6D-447A-B11A-0770269B21C7}" type="pres">
      <dgm:prSet presAssocID="{3DEF08F8-48F9-42B4-BE80-BEA0D2715225}" presName="AccentHold1" presStyleLbl="node1" presStyleIdx="14" presStyleCnt="15"/>
      <dgm:spPr/>
    </dgm:pt>
  </dgm:ptLst>
  <dgm:cxnLst>
    <dgm:cxn modelId="{6F521D12-998F-094F-8865-71D4CF652CCB}" type="presOf" srcId="{3DEF08F8-48F9-42B4-BE80-BEA0D2715225}" destId="{366841FB-2652-42F1-984E-12C63507D358}" srcOrd="0" destOrd="0" presId="urn:microsoft.com/office/officeart/2009/3/layout/CircleRelationship"/>
    <dgm:cxn modelId="{613CDEA8-82E9-4642-A695-FBA8172A609C}" type="presOf" srcId="{5572B9F1-F9A8-4462-8D00-562AB1151ED5}" destId="{616E4AA1-72CA-4DD5-A9B4-F41CEB2506A7}" srcOrd="0" destOrd="0" presId="urn:microsoft.com/office/officeart/2009/3/layout/CircleRelationship"/>
    <dgm:cxn modelId="{10D95627-A7B1-5C40-A090-7466C4E241E9}" type="presOf" srcId="{0FBF3C9C-F639-4FE9-86BB-CBC0D9C09A16}" destId="{ED68B8FD-4E28-4A5C-9975-487D6FAE8D06}" srcOrd="0" destOrd="0" presId="urn:microsoft.com/office/officeart/2009/3/layout/CircleRelationship"/>
    <dgm:cxn modelId="{3D62A45E-1076-854F-8C82-A4F116503F92}" type="presOf" srcId="{1D2E4A71-3022-42B0-B97B-81FB04615619}" destId="{37DC1017-3680-447E-B9D2-6DCCF693C971}" srcOrd="0" destOrd="0" presId="urn:microsoft.com/office/officeart/2009/3/layout/CircleRelationship"/>
    <dgm:cxn modelId="{C72B9D7F-27FE-CB46-A3C1-E5B224388F3D}" type="presOf" srcId="{7BC05BCA-5DB0-4946-ABD5-96DA3B49164C}" destId="{CFB899DA-8DA2-4653-9508-FDCA688B92F9}" srcOrd="0" destOrd="0" presId="urn:microsoft.com/office/officeart/2009/3/layout/CircleRelationship"/>
    <dgm:cxn modelId="{950E99E2-1CA5-49EC-9A0A-98A666A2999E}" srcId="{7BC05BCA-5DB0-4946-ABD5-96DA3B49164C}" destId="{3DEF08F8-48F9-42B4-BE80-BEA0D2715225}" srcOrd="2" destOrd="0" parTransId="{4E9A651F-7DFE-4751-AC42-3DB9C58C2805}" sibTransId="{711A5A72-178F-43C8-9A6C-B21841FB20CE}"/>
    <dgm:cxn modelId="{81E367E8-547A-472D-A142-74761FBDB72D}" srcId="{7BC05BCA-5DB0-4946-ABD5-96DA3B49164C}" destId="{0FBF3C9C-F639-4FE9-86BB-CBC0D9C09A16}" srcOrd="1" destOrd="0" parTransId="{38F32B9F-83B3-457B-AB98-4E9AD360FCC3}" sibTransId="{A2A1ADF8-D8B7-4BE7-BBE2-0C3261CF2019}"/>
    <dgm:cxn modelId="{DC666EC0-2E24-489F-83BE-537A45BE1D91}" srcId="{7BC05BCA-5DB0-4946-ABD5-96DA3B49164C}" destId="{5572B9F1-F9A8-4462-8D00-562AB1151ED5}" srcOrd="0" destOrd="0" parTransId="{F1F48664-7573-42F8-BCE6-59E473A30F7E}" sibTransId="{2BC31AAE-BC93-4D26-9E0E-20BAB1D2AB45}"/>
    <dgm:cxn modelId="{98461C2D-3149-460E-900B-4818A8884476}" srcId="{1D2E4A71-3022-42B0-B97B-81FB04615619}" destId="{7BC05BCA-5DB0-4946-ABD5-96DA3B49164C}" srcOrd="0" destOrd="0" parTransId="{283CAEDE-1440-49EE-AB3D-7A7982E3A43F}" sibTransId="{45D75F04-F63D-4DF8-A49E-68D41EFA60AD}"/>
    <dgm:cxn modelId="{0DD4F7F1-1912-D142-82CC-A56960D25EBF}" type="presParOf" srcId="{37DC1017-3680-447E-B9D2-6DCCF693C971}" destId="{CFB899DA-8DA2-4653-9508-FDCA688B92F9}" srcOrd="0" destOrd="0" presId="urn:microsoft.com/office/officeart/2009/3/layout/CircleRelationship"/>
    <dgm:cxn modelId="{B9AEB1E5-4E5A-6B46-9A88-BA4B9533FBB0}" type="presParOf" srcId="{37DC1017-3680-447E-B9D2-6DCCF693C971}" destId="{B667B78B-AFE7-4B4C-8CBD-DC8D5BE87D8E}" srcOrd="1" destOrd="0" presId="urn:microsoft.com/office/officeart/2009/3/layout/CircleRelationship"/>
    <dgm:cxn modelId="{1B89BB68-286A-A748-A139-5A062C7B1976}" type="presParOf" srcId="{37DC1017-3680-447E-B9D2-6DCCF693C971}" destId="{480F0E2C-184E-43F0-944A-9DEC1A49A8DC}" srcOrd="2" destOrd="0" presId="urn:microsoft.com/office/officeart/2009/3/layout/CircleRelationship"/>
    <dgm:cxn modelId="{C357F713-5900-444F-AD67-A2858A310E1E}" type="presParOf" srcId="{37DC1017-3680-447E-B9D2-6DCCF693C971}" destId="{33546AD5-F1FD-431D-A28E-0DA540003289}" srcOrd="3" destOrd="0" presId="urn:microsoft.com/office/officeart/2009/3/layout/CircleRelationship"/>
    <dgm:cxn modelId="{B7B2FAA9-79E3-E84F-8B83-61B924713AAE}" type="presParOf" srcId="{37DC1017-3680-447E-B9D2-6DCCF693C971}" destId="{97861B1A-B2F9-4D46-9B61-40915E57A367}" srcOrd="4" destOrd="0" presId="urn:microsoft.com/office/officeart/2009/3/layout/CircleRelationship"/>
    <dgm:cxn modelId="{C5EB32C1-394F-264A-ADD4-0F37DD412074}" type="presParOf" srcId="{37DC1017-3680-447E-B9D2-6DCCF693C971}" destId="{9B732C8D-959B-4ACD-A5F5-53D797076980}" srcOrd="5" destOrd="0" presId="urn:microsoft.com/office/officeart/2009/3/layout/CircleRelationship"/>
    <dgm:cxn modelId="{019C6236-7B8D-1348-BAF4-EB80CBCAC3BE}" type="presParOf" srcId="{37DC1017-3680-447E-B9D2-6DCCF693C971}" destId="{5CB45297-1C2C-4A9C-AB80-52CEF5C0F3A9}" srcOrd="6" destOrd="0" presId="urn:microsoft.com/office/officeart/2009/3/layout/CircleRelationship"/>
    <dgm:cxn modelId="{436EDFB8-87EE-8947-8ECC-C5C9AC8885B0}" type="presParOf" srcId="{37DC1017-3680-447E-B9D2-6DCCF693C971}" destId="{616E4AA1-72CA-4DD5-A9B4-F41CEB2506A7}" srcOrd="7" destOrd="0" presId="urn:microsoft.com/office/officeart/2009/3/layout/CircleRelationship"/>
    <dgm:cxn modelId="{B19D2443-0A93-954A-9F0A-1C9827C5CB12}" type="presParOf" srcId="{37DC1017-3680-447E-B9D2-6DCCF693C971}" destId="{25E1B1B9-AA3B-40F2-A704-72E8B1E4DAF7}" srcOrd="8" destOrd="0" presId="urn:microsoft.com/office/officeart/2009/3/layout/CircleRelationship"/>
    <dgm:cxn modelId="{4CC8CA10-8092-7B48-9004-3B125CBAD66B}" type="presParOf" srcId="{25E1B1B9-AA3B-40F2-A704-72E8B1E4DAF7}" destId="{7C1567F0-D696-4052-89D3-AEF26A6A78CE}" srcOrd="0" destOrd="0" presId="urn:microsoft.com/office/officeart/2009/3/layout/CircleRelationship"/>
    <dgm:cxn modelId="{20386206-A9A3-F440-AC2D-A12D948312A9}" type="presParOf" srcId="{37DC1017-3680-447E-B9D2-6DCCF693C971}" destId="{0105F9A3-A895-4FB7-920E-45BFF061E3A8}" srcOrd="9" destOrd="0" presId="urn:microsoft.com/office/officeart/2009/3/layout/CircleRelationship"/>
    <dgm:cxn modelId="{1BB7F765-49AD-9048-B256-34F8BBE22E20}" type="presParOf" srcId="{0105F9A3-A895-4FB7-920E-45BFF061E3A8}" destId="{DD4F46FA-3588-4DD9-9B52-8920F28EC952}" srcOrd="0" destOrd="0" presId="urn:microsoft.com/office/officeart/2009/3/layout/CircleRelationship"/>
    <dgm:cxn modelId="{3DB94F57-A7F2-B647-8391-E823DCC3C9E9}" type="presParOf" srcId="{37DC1017-3680-447E-B9D2-6DCCF693C971}" destId="{ED68B8FD-4E28-4A5C-9975-487D6FAE8D06}" srcOrd="10" destOrd="0" presId="urn:microsoft.com/office/officeart/2009/3/layout/CircleRelationship"/>
    <dgm:cxn modelId="{D2B322C7-57C5-A141-87BB-D7F65BE95102}" type="presParOf" srcId="{37DC1017-3680-447E-B9D2-6DCCF693C971}" destId="{674176D2-C469-4688-A4BF-2D4339877A29}" srcOrd="11" destOrd="0" presId="urn:microsoft.com/office/officeart/2009/3/layout/CircleRelationship"/>
    <dgm:cxn modelId="{D02AF7E6-A18C-B740-867A-9BBF3F895E9D}" type="presParOf" srcId="{674176D2-C469-4688-A4BF-2D4339877A29}" destId="{699D57FA-D586-425F-AF77-900362F177AB}" srcOrd="0" destOrd="0" presId="urn:microsoft.com/office/officeart/2009/3/layout/CircleRelationship"/>
    <dgm:cxn modelId="{63BB78E3-6E08-3B4A-BA0E-8EF02FEFC83F}" type="presParOf" srcId="{37DC1017-3680-447E-B9D2-6DCCF693C971}" destId="{CAD7016F-1760-4ED6-B9DA-5257A9574B10}" srcOrd="12" destOrd="0" presId="urn:microsoft.com/office/officeart/2009/3/layout/CircleRelationship"/>
    <dgm:cxn modelId="{6041DE5C-D43E-F34C-8145-ECCF918E2A06}" type="presParOf" srcId="{CAD7016F-1760-4ED6-B9DA-5257A9574B10}" destId="{A1C9BFF0-7993-4E10-A042-6D1A05BE5502}" srcOrd="0" destOrd="0" presId="urn:microsoft.com/office/officeart/2009/3/layout/CircleRelationship"/>
    <dgm:cxn modelId="{723AA21B-C904-444F-98F3-F88F0B6E6864}" type="presParOf" srcId="{37DC1017-3680-447E-B9D2-6DCCF693C971}" destId="{4E425972-49AE-456E-A2C2-763E1E547ADF}" srcOrd="13" destOrd="0" presId="urn:microsoft.com/office/officeart/2009/3/layout/CircleRelationship"/>
    <dgm:cxn modelId="{610B456A-74F8-7044-86A2-9BD098C20B60}" type="presParOf" srcId="{4E425972-49AE-456E-A2C2-763E1E547ADF}" destId="{E664A55B-D84B-442E-B29D-87B51524401B}" srcOrd="0" destOrd="0" presId="urn:microsoft.com/office/officeart/2009/3/layout/CircleRelationship"/>
    <dgm:cxn modelId="{D79178D4-B94C-A344-A850-CAEA4689E604}" type="presParOf" srcId="{37DC1017-3680-447E-B9D2-6DCCF693C971}" destId="{366841FB-2652-42F1-984E-12C63507D358}" srcOrd="14" destOrd="0" presId="urn:microsoft.com/office/officeart/2009/3/layout/CircleRelationship"/>
    <dgm:cxn modelId="{9A07DE1F-398F-BB48-87C4-2202E9DC040F}" type="presParOf" srcId="{37DC1017-3680-447E-B9D2-6DCCF693C971}" destId="{3FF4A356-D9AF-4FE3-B341-27F5E05F70AD}" srcOrd="15" destOrd="0" presId="urn:microsoft.com/office/officeart/2009/3/layout/CircleRelationship"/>
    <dgm:cxn modelId="{E847C1C6-DED9-674C-A864-BE77A803BF33}" type="presParOf" srcId="{3FF4A356-D9AF-4FE3-B341-27F5E05F70AD}" destId="{DCE70E50-4C6D-447A-B11A-0770269B21C7}"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0A795-51A7-454F-B1EF-6FCF633FF662}">
      <dsp:nvSpPr>
        <dsp:cNvPr id="0" name=""/>
        <dsp:cNvSpPr/>
      </dsp:nvSpPr>
      <dsp:spPr>
        <a:xfrm>
          <a:off x="164293" y="953702"/>
          <a:ext cx="3917275" cy="1224148"/>
        </a:xfrm>
        <a:prstGeom prst="rect">
          <a:avLst/>
        </a:prstGeom>
        <a:solidFill>
          <a:schemeClr val="dk2">
            <a:alpha val="4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9157" tIns="68580" rIns="68580" bIns="68580" numCol="1" spcCol="1270" anchor="ctr" anchorCtr="0">
          <a:noAutofit/>
        </a:bodyPr>
        <a:lstStyle/>
        <a:p>
          <a:pPr lvl="0" algn="ctr" defTabSz="800100" rtl="1">
            <a:lnSpc>
              <a:spcPct val="90000"/>
            </a:lnSpc>
            <a:spcBef>
              <a:spcPct val="0"/>
            </a:spcBef>
            <a:spcAft>
              <a:spcPct val="35000"/>
            </a:spcAft>
          </a:pPr>
          <a:r>
            <a:rPr lang="en-US" sz="1800" kern="1200" noProof="0" dirty="0" smtClean="0">
              <a:solidFill>
                <a:srgbClr val="000000"/>
              </a:solidFill>
            </a:rPr>
            <a:t>Lobbying for simplification of export procedures &amp; taxes</a:t>
          </a:r>
          <a:endParaRPr lang="en-US" sz="1800" b="1" kern="1200" noProof="0" dirty="0"/>
        </a:p>
      </dsp:txBody>
      <dsp:txXfrm>
        <a:off x="164293" y="953702"/>
        <a:ext cx="3917275" cy="1224148"/>
      </dsp:txXfrm>
    </dsp:sp>
    <dsp:sp modelId="{87A93701-7CC0-A347-880E-7FF718189545}">
      <dsp:nvSpPr>
        <dsp:cNvPr id="0" name=""/>
        <dsp:cNvSpPr/>
      </dsp:nvSpPr>
      <dsp:spPr>
        <a:xfrm>
          <a:off x="1073" y="776881"/>
          <a:ext cx="856903" cy="1285355"/>
        </a:xfrm>
        <a:prstGeom prst="rect">
          <a:avLst/>
        </a:prstGeom>
        <a:blipFill rotWithShape="1">
          <a:blip xmlns:r="http://schemas.openxmlformats.org/officeDocument/2006/relationships" r:embed="rId1"/>
          <a:stretch>
            <a:fillRect/>
          </a:stretch>
        </a:blipFill>
        <a:ln>
          <a:noFill/>
        </a:ln>
        <a:effectLst>
          <a:outerShdw blurRad="38100" dist="25400" dir="6600000" sx="101000" sy="101000" rotWithShape="0">
            <a:srgbClr val="000000">
              <a:alpha val="75000"/>
            </a:srgbClr>
          </a:outerShdw>
        </a:effectLst>
      </dsp:spPr>
      <dsp:style>
        <a:lnRef idx="0">
          <a:scrgbClr r="0" g="0" b="0"/>
        </a:lnRef>
        <a:fillRef idx="1">
          <a:scrgbClr r="0" g="0" b="0"/>
        </a:fillRef>
        <a:effectRef idx="2">
          <a:scrgbClr r="0" g="0" b="0"/>
        </a:effectRef>
        <a:fontRef idx="minor"/>
      </dsp:style>
    </dsp:sp>
    <dsp:sp modelId="{3EB43935-D890-3943-863E-AC24BAE2AB1E}">
      <dsp:nvSpPr>
        <dsp:cNvPr id="0" name=""/>
        <dsp:cNvSpPr/>
      </dsp:nvSpPr>
      <dsp:spPr>
        <a:xfrm>
          <a:off x="4463651" y="953702"/>
          <a:ext cx="3917275" cy="1224148"/>
        </a:xfrm>
        <a:prstGeom prst="rect">
          <a:avLst/>
        </a:prstGeom>
        <a:solidFill>
          <a:schemeClr val="dk2">
            <a:alpha val="4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9157" tIns="68580" rIns="68580" bIns="68580" numCol="1" spcCol="1270" anchor="ctr" anchorCtr="0">
          <a:noAutofit/>
        </a:bodyPr>
        <a:lstStyle/>
        <a:p>
          <a:pPr lvl="0" algn="ctr" defTabSz="800100" rtl="1">
            <a:lnSpc>
              <a:spcPct val="90000"/>
            </a:lnSpc>
            <a:spcBef>
              <a:spcPct val="0"/>
            </a:spcBef>
            <a:spcAft>
              <a:spcPct val="35000"/>
            </a:spcAft>
          </a:pPr>
          <a:r>
            <a:rPr lang="en-US" sz="1800" kern="1200" noProof="0" smtClean="0">
              <a:solidFill>
                <a:srgbClr val="000000"/>
              </a:solidFill>
            </a:rPr>
            <a:t>Advising and advocacy for exporters‘ right</a:t>
          </a:r>
          <a:endParaRPr lang="en-US" sz="1800" b="1" kern="1200" noProof="0"/>
        </a:p>
      </dsp:txBody>
      <dsp:txXfrm>
        <a:off x="4463651" y="953702"/>
        <a:ext cx="3917275" cy="1224148"/>
      </dsp:txXfrm>
    </dsp:sp>
    <dsp:sp modelId="{486C9756-7909-874D-A63E-A0BB9B4D8CB8}">
      <dsp:nvSpPr>
        <dsp:cNvPr id="0" name=""/>
        <dsp:cNvSpPr/>
      </dsp:nvSpPr>
      <dsp:spPr>
        <a:xfrm>
          <a:off x="4300431" y="776881"/>
          <a:ext cx="856903" cy="1285355"/>
        </a:xfrm>
        <a:prstGeom prst="rect">
          <a:avLst/>
        </a:prstGeom>
        <a:blipFill rotWithShape="1">
          <a:blip xmlns:r="http://schemas.openxmlformats.org/officeDocument/2006/relationships" r:embed="rId2">
            <a:extLst>
              <a:ext uri="{BEBA8EAE-BF5A-486C-A8C5-ECC9F3942E4B}">
                <a14:imgProps xmlns:a14="http://schemas.microsoft.com/office/drawing/2010/main">
                  <a14:imgLayer r:embed="rId3">
                    <a14:imgEffect>
                      <a14:saturation sat="0"/>
                    </a14:imgEffect>
                  </a14:imgLayer>
                </a14:imgProps>
              </a:ext>
            </a:extLst>
          </a:blip>
          <a:stretch>
            <a:fillRect/>
          </a:stretch>
        </a:blipFill>
        <a:ln>
          <a:noFill/>
        </a:ln>
        <a:effectLst>
          <a:outerShdw blurRad="38100" dist="25400" dir="6600000" sx="101000" sy="101000" rotWithShape="0">
            <a:srgbClr val="000000">
              <a:alpha val="75000"/>
            </a:srgbClr>
          </a:outerShdw>
        </a:effectLst>
      </dsp:spPr>
      <dsp:style>
        <a:lnRef idx="0">
          <a:scrgbClr r="0" g="0" b="0"/>
        </a:lnRef>
        <a:fillRef idx="1">
          <a:scrgbClr r="0" g="0" b="0"/>
        </a:fillRef>
        <a:effectRef idx="2">
          <a:scrgbClr r="0" g="0" b="0"/>
        </a:effectRef>
        <a:fontRef idx="minor"/>
      </dsp:style>
    </dsp:sp>
    <dsp:sp modelId="{5CAD04DF-65C3-0B47-BDD0-6AC8EEBDFA25}">
      <dsp:nvSpPr>
        <dsp:cNvPr id="0" name=""/>
        <dsp:cNvSpPr/>
      </dsp:nvSpPr>
      <dsp:spPr>
        <a:xfrm>
          <a:off x="164293" y="2494769"/>
          <a:ext cx="3917275" cy="1224148"/>
        </a:xfrm>
        <a:prstGeom prst="rect">
          <a:avLst/>
        </a:prstGeom>
        <a:solidFill>
          <a:schemeClr val="dk2">
            <a:alpha val="4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9157" tIns="68580" rIns="68580" bIns="68580" numCol="1" spcCol="1270" anchor="ctr" anchorCtr="0">
          <a:noAutofit/>
        </a:bodyPr>
        <a:lstStyle/>
        <a:p>
          <a:pPr lvl="0" algn="ctr" defTabSz="800100" rtl="0">
            <a:lnSpc>
              <a:spcPct val="90000"/>
            </a:lnSpc>
            <a:spcBef>
              <a:spcPct val="0"/>
            </a:spcBef>
            <a:spcAft>
              <a:spcPct val="35000"/>
            </a:spcAft>
          </a:pPr>
          <a:r>
            <a:rPr lang="en-US" sz="1800" kern="1200" noProof="0" smtClean="0">
              <a:solidFill>
                <a:srgbClr val="000000"/>
              </a:solidFill>
            </a:rPr>
            <a:t>Promote Afghanistan export </a:t>
          </a:r>
          <a:endParaRPr lang="en-US" sz="1800" b="1" kern="1200" noProof="0" smtClean="0"/>
        </a:p>
      </dsp:txBody>
      <dsp:txXfrm>
        <a:off x="164293" y="2494769"/>
        <a:ext cx="3917275" cy="1224148"/>
      </dsp:txXfrm>
    </dsp:sp>
    <dsp:sp modelId="{68FC6DDE-B9CB-374A-B0A7-5FF1DB5569C6}">
      <dsp:nvSpPr>
        <dsp:cNvPr id="0" name=""/>
        <dsp:cNvSpPr/>
      </dsp:nvSpPr>
      <dsp:spPr>
        <a:xfrm>
          <a:off x="1073" y="2317948"/>
          <a:ext cx="856903" cy="1285355"/>
        </a:xfrm>
        <a:prstGeom prst="rect">
          <a:avLst/>
        </a:prstGeom>
        <a:blipFill rotWithShape="1">
          <a:blip xmlns:r="http://schemas.openxmlformats.org/officeDocument/2006/relationships" r:embed="rId4">
            <a:extLst>
              <a:ext uri="{BEBA8EAE-BF5A-486C-A8C5-ECC9F3942E4B}">
                <a14:imgProps xmlns:a14="http://schemas.microsoft.com/office/drawing/2010/main">
                  <a14:imgLayer r:embed="rId5">
                    <a14:imgEffect>
                      <a14:saturation sat="0"/>
                    </a14:imgEffect>
                  </a14:imgLayer>
                </a14:imgProps>
              </a:ext>
            </a:extLst>
          </a:blip>
          <a:stretch>
            <a:fillRect/>
          </a:stretch>
        </a:blipFill>
        <a:ln>
          <a:noFill/>
        </a:ln>
        <a:effectLst>
          <a:outerShdw blurRad="38100" dist="25400" dir="6600000" sx="101000" sy="101000" rotWithShape="0">
            <a:srgbClr val="000000">
              <a:alpha val="75000"/>
            </a:srgbClr>
          </a:outerShdw>
        </a:effectLst>
      </dsp:spPr>
      <dsp:style>
        <a:lnRef idx="0">
          <a:scrgbClr r="0" g="0" b="0"/>
        </a:lnRef>
        <a:fillRef idx="1">
          <a:scrgbClr r="0" g="0" b="0"/>
        </a:fillRef>
        <a:effectRef idx="2">
          <a:scrgbClr r="0" g="0" b="0"/>
        </a:effectRef>
        <a:fontRef idx="minor"/>
      </dsp:style>
    </dsp:sp>
    <dsp:sp modelId="{5651FA65-3B8E-F44A-A22C-996A5E6ED7A5}">
      <dsp:nvSpPr>
        <dsp:cNvPr id="0" name=""/>
        <dsp:cNvSpPr/>
      </dsp:nvSpPr>
      <dsp:spPr>
        <a:xfrm>
          <a:off x="4463651" y="2494769"/>
          <a:ext cx="3917275" cy="1224148"/>
        </a:xfrm>
        <a:prstGeom prst="rect">
          <a:avLst/>
        </a:prstGeom>
        <a:solidFill>
          <a:schemeClr val="dk2">
            <a:alpha val="4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9157" tIns="68580" rIns="68580" bIns="68580" numCol="1" spcCol="1270" anchor="ctr" anchorCtr="0">
          <a:noAutofit/>
        </a:bodyPr>
        <a:lstStyle/>
        <a:p>
          <a:pPr lvl="0" algn="ctr" defTabSz="800100" rtl="0">
            <a:lnSpc>
              <a:spcPct val="90000"/>
            </a:lnSpc>
            <a:spcBef>
              <a:spcPct val="0"/>
            </a:spcBef>
            <a:spcAft>
              <a:spcPct val="35000"/>
            </a:spcAft>
          </a:pPr>
          <a:r>
            <a:rPr lang="en-US" sz="1800" kern="1200" noProof="0" smtClean="0">
              <a:solidFill>
                <a:srgbClr val="000000"/>
              </a:solidFill>
            </a:rPr>
            <a:t>Provide Capacity and tailored made trainings for exporters </a:t>
          </a:r>
          <a:endParaRPr lang="en-US" sz="1800" kern="1200" noProof="0"/>
        </a:p>
      </dsp:txBody>
      <dsp:txXfrm>
        <a:off x="4463651" y="2494769"/>
        <a:ext cx="3917275" cy="1224148"/>
      </dsp:txXfrm>
    </dsp:sp>
    <dsp:sp modelId="{28CB42A9-B083-4347-8A23-CE9BE04CB182}">
      <dsp:nvSpPr>
        <dsp:cNvPr id="0" name=""/>
        <dsp:cNvSpPr/>
      </dsp:nvSpPr>
      <dsp:spPr>
        <a:xfrm>
          <a:off x="4300431" y="2317948"/>
          <a:ext cx="856903" cy="1285355"/>
        </a:xfrm>
        <a:prstGeom prst="rect">
          <a:avLst/>
        </a:prstGeom>
        <a:blipFill rotWithShape="1">
          <a:blip xmlns:r="http://schemas.openxmlformats.org/officeDocument/2006/relationships" r:embed="rId6">
            <a:extLst>
              <a:ext uri="{BEBA8EAE-BF5A-486C-A8C5-ECC9F3942E4B}">
                <a14:imgProps xmlns:a14="http://schemas.microsoft.com/office/drawing/2010/main">
                  <a14:imgLayer r:embed="rId7">
                    <a14:imgEffect>
                      <a14:saturation sat="0"/>
                    </a14:imgEffect>
                  </a14:imgLayer>
                </a14:imgProps>
              </a:ext>
            </a:extLst>
          </a:blip>
          <a:stretch>
            <a:fillRect/>
          </a:stretch>
        </a:blipFill>
        <a:ln>
          <a:noFill/>
        </a:ln>
        <a:effectLst>
          <a:outerShdw blurRad="38100" dist="25400" dir="6600000" sx="101000" sy="101000" rotWithShape="0">
            <a:srgbClr val="000000">
              <a:alpha val="7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901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901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901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4608A9E-E7D0-FA4A-A062-34383CE127B1}" type="slidenum">
              <a:rPr lang="en-US"/>
              <a:pPr/>
              <a:t>‹#›</a:t>
            </a:fld>
            <a:endParaRPr lang="en-US"/>
          </a:p>
        </p:txBody>
      </p:sp>
    </p:spTree>
    <p:extLst>
      <p:ext uri="{BB962C8B-B14F-4D97-AF65-F5344CB8AC3E}">
        <p14:creationId xmlns:p14="http://schemas.microsoft.com/office/powerpoint/2010/main" val="579171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9669827-B350-6C4C-B01B-9E1DEA5E6234}" type="slidenum">
              <a:rPr lang="en-US"/>
              <a:pPr/>
              <a:t>‹#›</a:t>
            </a:fld>
            <a:endParaRPr lang="en-US"/>
          </a:p>
        </p:txBody>
      </p:sp>
    </p:spTree>
    <p:extLst>
      <p:ext uri="{BB962C8B-B14F-4D97-AF65-F5344CB8AC3E}">
        <p14:creationId xmlns:p14="http://schemas.microsoft.com/office/powerpoint/2010/main" val="1954209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669827-B350-6C4C-B01B-9E1DEA5E623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69827-B350-6C4C-B01B-9E1DEA5E6234}" type="slidenum">
              <a:rPr lang="en-US" smtClean="0"/>
              <a:pPr/>
              <a:t>5</a:t>
            </a:fld>
            <a:endParaRPr lang="en-US"/>
          </a:p>
        </p:txBody>
      </p:sp>
    </p:spTree>
    <p:extLst>
      <p:ext uri="{BB962C8B-B14F-4D97-AF65-F5344CB8AC3E}">
        <p14:creationId xmlns:p14="http://schemas.microsoft.com/office/powerpoint/2010/main" val="164850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buFont typeface="Wingdings" pitchFamily="2" charset="2"/>
              <a:buChar char="§"/>
            </a:pPr>
            <a:r>
              <a:rPr lang="en-US" dirty="0" smtClean="0"/>
              <a:t>There are specific actions that can be resolved quickly –for example the Uzbekistan bridge where non ethnic Uzbek carriers  have difficulty.</a:t>
            </a:r>
          </a:p>
          <a:p>
            <a:pPr algn="just" eaLnBrk="1" hangingPunct="1">
              <a:buFont typeface="Wingdings" pitchFamily="2" charset="2"/>
              <a:buChar char="§"/>
            </a:pPr>
            <a:r>
              <a:rPr lang="en-US" dirty="0" smtClean="0"/>
              <a:t>There are also big actions that will take longer but have a very large benefit. For example the link through Afghanistan from </a:t>
            </a:r>
            <a:r>
              <a:rPr lang="en-US" dirty="0" smtClean="0">
                <a:solidFill>
                  <a:srgbClr val="FF0000"/>
                </a:solidFill>
              </a:rPr>
              <a:t>Turkmenistan transit trade to/from India and Pakistan and China</a:t>
            </a:r>
            <a:r>
              <a:rPr lang="en-US" dirty="0" smtClean="0"/>
              <a:t> have big benefits. </a:t>
            </a:r>
          </a:p>
          <a:p>
            <a:pPr algn="just" eaLnBrk="1" hangingPunct="1">
              <a:buFont typeface="Wingdings" pitchFamily="2" charset="2"/>
              <a:buChar char="§"/>
            </a:pPr>
            <a:r>
              <a:rPr lang="en-US" dirty="0" smtClean="0"/>
              <a:t>This will provide the key link between Central Asia and the fast growing south Asian region The TAPI pipeline will also be of large benefit. The construction cost of the pipeline, will involve more than US 8 billion dollars.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9669827-B350-6C4C-B01B-9E1DEA5E6234}" type="slidenum">
              <a:rPr lang="en-US" smtClean="0"/>
              <a:pPr/>
              <a:t>8</a:t>
            </a:fld>
            <a:endParaRPr lang="en-US"/>
          </a:p>
        </p:txBody>
      </p:sp>
    </p:spTree>
    <p:extLst>
      <p:ext uri="{BB962C8B-B14F-4D97-AF65-F5344CB8AC3E}">
        <p14:creationId xmlns:p14="http://schemas.microsoft.com/office/powerpoint/2010/main" val="1168604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69827-B350-6C4C-B01B-9E1DEA5E6234}" type="slidenum">
              <a:rPr lang="en-US" smtClean="0"/>
              <a:pPr/>
              <a:t>9</a:t>
            </a:fld>
            <a:endParaRPr lang="en-US"/>
          </a:p>
        </p:txBody>
      </p:sp>
    </p:spTree>
    <p:extLst>
      <p:ext uri="{BB962C8B-B14F-4D97-AF65-F5344CB8AC3E}">
        <p14:creationId xmlns:p14="http://schemas.microsoft.com/office/powerpoint/2010/main" val="369501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kern="1200" dirty="0" smtClean="0">
                <a:solidFill>
                  <a:schemeClr val="tx1"/>
                </a:solidFill>
                <a:latin typeface="Times New Roman" pitchFamily="18" charset="0"/>
                <a:ea typeface="ＭＳ Ｐゴシック" charset="0"/>
                <a:cs typeface="+mn-cs"/>
              </a:rPr>
              <a:t>Exporters are frequently faced with legal issues, such as those relating to agent/distributor agreements, protection of intellectual property rights and appropriate licensing arrangements, which can determine the viability of a successful export transaction. Here are some other legal issues:</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13</a:t>
            </a:fld>
            <a:endParaRPr lang="en-US" dirty="0"/>
          </a:p>
        </p:txBody>
      </p:sp>
    </p:spTree>
    <p:extLst>
      <p:ext uri="{BB962C8B-B14F-4D97-AF65-F5344CB8AC3E}">
        <p14:creationId xmlns:p14="http://schemas.microsoft.com/office/powerpoint/2010/main" val="4164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69827-B350-6C4C-B01B-9E1DEA5E6234}" type="slidenum">
              <a:rPr lang="en-US" smtClean="0"/>
              <a:pPr/>
              <a:t>14</a:t>
            </a:fld>
            <a:endParaRPr lang="en-US"/>
          </a:p>
        </p:txBody>
      </p:sp>
    </p:spTree>
    <p:extLst>
      <p:ext uri="{BB962C8B-B14F-4D97-AF65-F5344CB8AC3E}">
        <p14:creationId xmlns:p14="http://schemas.microsoft.com/office/powerpoint/2010/main" val="3306807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15</a:t>
            </a:fld>
            <a:endParaRPr lang="en-US" dirty="0"/>
          </a:p>
        </p:txBody>
      </p:sp>
    </p:spTree>
    <p:extLst>
      <p:ext uri="{BB962C8B-B14F-4D97-AF65-F5344CB8AC3E}">
        <p14:creationId xmlns:p14="http://schemas.microsoft.com/office/powerpoint/2010/main" val="4164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5C53777-34B2-334C-A334-B2BF741148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CEDF3D0-EDBB-054D-A44A-3D0BF249A9E0}" type="slidenum">
              <a:rPr lang="en-US" smtClean="0"/>
              <a:pPr/>
              <a:t>‹#›</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CEDF3D0-EDBB-054D-A44A-3D0BF249A9E0}"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CEDF3D0-EDBB-054D-A44A-3D0BF249A9E0}" type="slidenum">
              <a:rPr lang="en-US" smtClean="0"/>
              <a:pPr/>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6F43E03-DB1F-4A43-8214-62D1BA0A3A2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3E4C3D2-76BF-9645-8B2B-65C3CF909CC0}"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8C27F0-F21D-864C-90E6-E69A35D601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CEDF3D0-EDBB-054D-A44A-3D0BF249A9E0}" type="slidenum">
              <a:rPr lang="en-US" smtClean="0"/>
              <a:pPr/>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F4002C-EA70-C749-A9C0-5EE90FA1E0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CEDF3D0-EDBB-054D-A44A-3D0BF249A9E0}" type="slidenum">
              <a:rPr lang="en-US" smtClean="0"/>
              <a:pPr/>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48B8237-6923-7F4C-AE3E-58B2148764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D728E35-8AE6-674C-83A5-E7ABA32784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6434F52-E154-C747-B609-270BD46934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D91DE2E-175F-AE45-AB30-AF74D33CDD91}"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a:defRPr/>
            </a:pPr>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pPr>
              <a:defRPr/>
            </a:pPr>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BCEDF3D0-EDBB-054D-A44A-3D0BF249A9E0}" type="slidenum">
              <a:rPr lang="en-US" smtClean="0"/>
              <a:pPr/>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 id="2147484204" r:id="rId16"/>
  </p:sldLayoutIdLst>
  <p:hf hdr="0" ft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bwMode="auto">
          <a:xfrm>
            <a:off x="8305800" y="228600"/>
            <a:ext cx="8382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74AD8213-AC64-1E40-802C-9A7725F9953E}" type="slidenum">
              <a:rPr lang="en-US" sz="1400">
                <a:solidFill>
                  <a:schemeClr val="tx2"/>
                </a:solidFill>
              </a:rPr>
              <a:pPr eaLnBrk="1" hangingPunct="1"/>
              <a:t>1</a:t>
            </a:fld>
            <a:endParaRPr lang="en-US" sz="1400">
              <a:solidFill>
                <a:schemeClr val="tx2"/>
              </a:solidFill>
            </a:endParaRPr>
          </a:p>
        </p:txBody>
      </p:sp>
      <p:grpSp>
        <p:nvGrpSpPr>
          <p:cNvPr id="8" name="Group 7"/>
          <p:cNvGrpSpPr/>
          <p:nvPr/>
        </p:nvGrpSpPr>
        <p:grpSpPr>
          <a:xfrm>
            <a:off x="304800" y="1828800"/>
            <a:ext cx="8534400" cy="304800"/>
            <a:chOff x="304800" y="1878084"/>
            <a:chExt cx="8534400" cy="255516"/>
          </a:xfrm>
        </p:grpSpPr>
        <p:sp>
          <p:nvSpPr>
            <p:cNvPr id="4" name="Rectangle 3"/>
            <p:cNvSpPr/>
            <p:nvPr/>
          </p:nvSpPr>
          <p:spPr>
            <a:xfrm>
              <a:off x="304800" y="1905000"/>
              <a:ext cx="3048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819400" y="1904999"/>
              <a:ext cx="3048000" cy="19004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791200" y="1878084"/>
              <a:ext cx="3048000" cy="255516"/>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3"/>
          <p:cNvSpPr txBox="1">
            <a:spLocks noChangeArrowheads="1"/>
          </p:cNvSpPr>
          <p:nvPr/>
        </p:nvSpPr>
        <p:spPr>
          <a:xfrm>
            <a:off x="304800" y="6362700"/>
            <a:ext cx="5105400" cy="9906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defTabSz="914400" rtl="0" eaLnBrk="1" latinLnBrk="0" hangingPunct="1">
              <a:spcBef>
                <a:spcPts val="600"/>
              </a:spcBef>
              <a:buClr>
                <a:schemeClr val="tx1">
                  <a:lumMod val="75000"/>
                  <a:lumOff val="25000"/>
                </a:schemeClr>
              </a:buClr>
              <a:buSzPct val="90000"/>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bg1">
                  <a:lumMod val="65000"/>
                </a:schemeClr>
              </a:buClr>
              <a:buSzPct val="90000"/>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tx1">
                  <a:lumMod val="75000"/>
                  <a:lumOff val="25000"/>
                </a:schemeClr>
              </a:buClr>
              <a:buSzPct val="9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bg1">
                  <a:lumMod val="65000"/>
                </a:schemeClr>
              </a:buClr>
              <a:buSzPct val="9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tx1">
                  <a:lumMod val="75000"/>
                  <a:lumOff val="25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bg1">
                  <a:lumMod val="65000"/>
                </a:schemeClr>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tx1">
                  <a:lumMod val="75000"/>
                  <a:lumOff val="25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bg1">
                  <a:lumMod val="65000"/>
                </a:schemeClr>
              </a:buClr>
              <a:buSzPct val="90000"/>
              <a:buFont typeface="Wingdings" pitchFamily="2" charset="2"/>
              <a:buNone/>
              <a:defRPr lang="en-US" sz="1800" kern="1200">
                <a:solidFill>
                  <a:schemeClr val="tx1">
                    <a:tint val="75000"/>
                  </a:schemeClr>
                </a:solidFill>
                <a:latin typeface="+mn-lt"/>
                <a:ea typeface="+mn-ea"/>
                <a:cs typeface="+mn-cs"/>
              </a:defRPr>
            </a:lvl9pPr>
          </a:lstStyle>
          <a:p>
            <a:pPr rtl="1">
              <a:spcBef>
                <a:spcPct val="20000"/>
              </a:spcBef>
              <a:buClr>
                <a:schemeClr val="accent1"/>
              </a:buClr>
              <a:buSzPct val="100000"/>
              <a:defRPr/>
            </a:pPr>
            <a:r>
              <a:rPr lang="en-US" kern="0" dirty="0" smtClean="0">
                <a:solidFill>
                  <a:srgbClr val="000000"/>
                </a:solidFill>
                <a:latin typeface="Arial"/>
                <a:ea typeface="MS PGothic" pitchFamily="34" charset="-128"/>
              </a:rPr>
              <a:t>28 – June – 2016, Almaty - </a:t>
            </a:r>
            <a:r>
              <a:rPr lang="en-US" kern="0" dirty="0" err="1" smtClean="0">
                <a:solidFill>
                  <a:srgbClr val="000000"/>
                </a:solidFill>
                <a:latin typeface="Arial"/>
                <a:ea typeface="MS PGothic" pitchFamily="34" charset="-128"/>
              </a:rPr>
              <a:t>Kazakhistan</a:t>
            </a:r>
            <a:endParaRPr lang="en-US" kern="0" dirty="0" smtClean="0">
              <a:solidFill>
                <a:srgbClr val="000000"/>
              </a:solidFill>
              <a:latin typeface="Arial"/>
              <a:ea typeface="MS PGothic" pitchFamily="34" charset="-128"/>
            </a:endParaRPr>
          </a:p>
        </p:txBody>
      </p:sp>
      <p:sp>
        <p:nvSpPr>
          <p:cNvPr id="7" name="Rectangle 6"/>
          <p:cNvSpPr/>
          <p:nvPr/>
        </p:nvSpPr>
        <p:spPr>
          <a:xfrm>
            <a:off x="7924800" y="533400"/>
            <a:ext cx="838200" cy="5334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3"/>
          <p:cNvSpPr txBox="1">
            <a:spLocks noChangeArrowheads="1"/>
          </p:cNvSpPr>
          <p:nvPr/>
        </p:nvSpPr>
        <p:spPr>
          <a:xfrm>
            <a:off x="1143000" y="2819400"/>
            <a:ext cx="6781800" cy="28956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defTabSz="914400" rtl="0" eaLnBrk="1" latinLnBrk="0" hangingPunct="1">
              <a:spcBef>
                <a:spcPts val="600"/>
              </a:spcBef>
              <a:buClr>
                <a:schemeClr val="tx1">
                  <a:lumMod val="75000"/>
                  <a:lumOff val="25000"/>
                </a:schemeClr>
              </a:buClr>
              <a:buSzPct val="90000"/>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bg1">
                  <a:lumMod val="65000"/>
                </a:schemeClr>
              </a:buClr>
              <a:buSzPct val="90000"/>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tx1">
                  <a:lumMod val="75000"/>
                  <a:lumOff val="25000"/>
                </a:schemeClr>
              </a:buClr>
              <a:buSzPct val="9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bg1">
                  <a:lumMod val="65000"/>
                </a:schemeClr>
              </a:buClr>
              <a:buSzPct val="9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tx1">
                  <a:lumMod val="75000"/>
                  <a:lumOff val="25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bg1">
                  <a:lumMod val="65000"/>
                </a:schemeClr>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tx1">
                  <a:lumMod val="75000"/>
                  <a:lumOff val="25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bg1">
                  <a:lumMod val="65000"/>
                </a:schemeClr>
              </a:buClr>
              <a:buSzPct val="90000"/>
              <a:buFont typeface="Wingdings" pitchFamily="2" charset="2"/>
              <a:buNone/>
              <a:defRPr lang="en-US" sz="1800" kern="1200">
                <a:solidFill>
                  <a:schemeClr val="tx1">
                    <a:tint val="75000"/>
                  </a:schemeClr>
                </a:solidFill>
                <a:latin typeface="+mn-lt"/>
                <a:ea typeface="+mn-ea"/>
                <a:cs typeface="+mn-cs"/>
              </a:defRPr>
            </a:lvl9pPr>
          </a:lstStyle>
          <a:p>
            <a:pPr algn="ctr">
              <a:buClr>
                <a:srgbClr val="003366"/>
              </a:buClr>
              <a:buSzPct val="75000"/>
            </a:pPr>
            <a:r>
              <a:rPr lang="en-US" sz="3800" b="1" dirty="0" smtClean="0">
                <a:solidFill>
                  <a:schemeClr val="tx1"/>
                </a:solidFill>
                <a:cs typeface="Arial" charset="0"/>
              </a:rPr>
              <a:t>Export Considerations and Importance of contract in bilateral Trade </a:t>
            </a:r>
          </a:p>
        </p:txBody>
      </p:sp>
      <p:sp>
        <p:nvSpPr>
          <p:cNvPr id="11" name="TextBox 10"/>
          <p:cNvSpPr txBox="1"/>
          <p:nvPr/>
        </p:nvSpPr>
        <p:spPr>
          <a:xfrm>
            <a:off x="1447800" y="4685690"/>
            <a:ext cx="5257800" cy="276999"/>
          </a:xfrm>
          <a:prstGeom prst="rect">
            <a:avLst/>
          </a:prstGeom>
          <a:noFill/>
        </p:spPr>
        <p:txBody>
          <a:bodyPr wrap="square" rtlCol="0">
            <a:spAutoFit/>
          </a:bodyPr>
          <a:lstStyle/>
          <a:p>
            <a:pPr algn="ctr"/>
            <a:r>
              <a:rPr lang="en-US" sz="1200" dirty="0" smtClean="0"/>
              <a:t>By: </a:t>
            </a:r>
            <a:r>
              <a:rPr lang="en-US" sz="1200" dirty="0" err="1" smtClean="0"/>
              <a:t>Manizha</a:t>
            </a:r>
            <a:r>
              <a:rPr lang="en-US" sz="1200" dirty="0" smtClean="0"/>
              <a:t> </a:t>
            </a:r>
            <a:r>
              <a:rPr lang="en-US" sz="1200" dirty="0" err="1" smtClean="0"/>
              <a:t>Paktin</a:t>
            </a:r>
            <a:endParaRPr lang="en-US" sz="1200" dirty="0" smtClean="0"/>
          </a:p>
        </p:txBody>
      </p:sp>
      <p:sp>
        <p:nvSpPr>
          <p:cNvPr id="2" name="Rectangle 1"/>
          <p:cNvSpPr/>
          <p:nvPr/>
        </p:nvSpPr>
        <p:spPr>
          <a:xfrm>
            <a:off x="6324600" y="6443779"/>
            <a:ext cx="4572000" cy="400110"/>
          </a:xfrm>
          <a:prstGeom prst="rect">
            <a:avLst/>
          </a:prstGeom>
        </p:spPr>
        <p:txBody>
          <a:bodyPr>
            <a:spAutoFit/>
          </a:bodyPr>
          <a:lstStyle/>
          <a:p>
            <a:r>
              <a:rPr lang="en-US" sz="1000" dirty="0"/>
              <a:t>E-Mail: </a:t>
            </a:r>
            <a:r>
              <a:rPr lang="en-US" sz="1000" dirty="0" smtClean="0"/>
              <a:t>manizha.paktin@gmail.com </a:t>
            </a:r>
            <a:endParaRPr lang="en-US" sz="1000" dirty="0"/>
          </a:p>
          <a:p>
            <a:r>
              <a:rPr lang="en-US" sz="1000" dirty="0"/>
              <a:t>Phone: </a:t>
            </a:r>
            <a:r>
              <a:rPr lang="en-US" sz="1000" dirty="0" smtClean="0"/>
              <a:t>+77089899520</a:t>
            </a:r>
            <a:endParaRPr lang="en-US" sz="1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457200"/>
            <a:ext cx="8574087" cy="1143000"/>
          </a:xfrm>
        </p:spPr>
        <p:txBody>
          <a:bodyPr>
            <a:normAutofit/>
          </a:bodyPr>
          <a:lstStyle/>
          <a:p>
            <a:pPr algn="l" rtl="1"/>
            <a:r>
              <a:rPr lang="en-US" sz="3800" b="1" dirty="0" smtClean="0">
                <a:latin typeface="+mn-lt"/>
              </a:rPr>
              <a:t>Key Export Sectors</a:t>
            </a:r>
            <a:endParaRPr lang="en-US" sz="3800" b="1" dirty="0">
              <a:latin typeface="+mn-lt"/>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lnSpc>
                <a:spcPct val="80000"/>
              </a:lnSpc>
            </a:pPr>
            <a:fld id="{82F8DD49-35E6-0448-885B-02CD81D5B343}" type="slidenum">
              <a:rPr lang="en-US" sz="1200">
                <a:solidFill>
                  <a:srgbClr val="FFFFFF"/>
                </a:solidFill>
              </a:rPr>
              <a:pPr eaLnBrk="1" hangingPunct="1">
                <a:lnSpc>
                  <a:spcPct val="80000"/>
                </a:lnSpc>
              </a:pPr>
              <a:t>10</a:t>
            </a:fld>
            <a:endParaRPr lang="en-US" sz="1200">
              <a:solidFill>
                <a:srgbClr val="FFFFFF"/>
              </a:solidFill>
            </a:endParaRPr>
          </a:p>
        </p:txBody>
      </p:sp>
      <p:pic>
        <p:nvPicPr>
          <p:cNvPr id="5" name="Picture 4" descr="badam.jpg"/>
          <p:cNvPicPr>
            <a:picLocks noChangeAspect="1"/>
          </p:cNvPicPr>
          <p:nvPr/>
        </p:nvPicPr>
        <p:blipFill>
          <a:blip r:embed="rId2" cstate="print"/>
          <a:stretch>
            <a:fillRect/>
          </a:stretch>
        </p:blipFill>
        <p:spPr>
          <a:xfrm>
            <a:off x="1881188" y="1905000"/>
            <a:ext cx="1333500" cy="1071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fresh fruit.jpg"/>
          <p:cNvPicPr>
            <a:picLocks noChangeAspect="1"/>
          </p:cNvPicPr>
          <p:nvPr/>
        </p:nvPicPr>
        <p:blipFill>
          <a:blip r:embed="rId3" cstate="print"/>
          <a:stretch>
            <a:fillRect/>
          </a:stretch>
        </p:blipFill>
        <p:spPr>
          <a:xfrm>
            <a:off x="4667250" y="1905000"/>
            <a:ext cx="1336675" cy="1071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71" name="Picture 22" descr="DSC_0080.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09938" y="1905000"/>
            <a:ext cx="1285875" cy="1071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272" name="Picture 23" descr="DSC_0682.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96000" y="1905000"/>
            <a:ext cx="1357313" cy="1071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273" name="Picture 24" descr="Recovered_JPEG Digital Camera_1126.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24750" y="1905000"/>
            <a:ext cx="1357313" cy="1071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274" name="Picture 26" descr="(378)-279.360=10.04 chobi.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1000" y="1905000"/>
            <a:ext cx="1428750" cy="1071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304800" y="1519237"/>
            <a:ext cx="8534400" cy="228600"/>
            <a:chOff x="304800" y="1878084"/>
            <a:chExt cx="8534400" cy="255516"/>
          </a:xfrm>
        </p:grpSpPr>
        <p:sp>
          <p:nvSpPr>
            <p:cNvPr id="14" name="Rectangle 13"/>
            <p:cNvSpPr/>
            <p:nvPr/>
          </p:nvSpPr>
          <p:spPr>
            <a:xfrm>
              <a:off x="304800" y="1905000"/>
              <a:ext cx="3048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819400" y="1904999"/>
              <a:ext cx="3048000" cy="19004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791200" y="1878084"/>
              <a:ext cx="3048000" cy="255516"/>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Content Placeholder 2"/>
          <p:cNvSpPr>
            <a:spLocks noGrp="1"/>
          </p:cNvSpPr>
          <p:nvPr>
            <p:ph idx="1"/>
          </p:nvPr>
        </p:nvSpPr>
        <p:spPr>
          <a:xfrm>
            <a:off x="642938" y="3276599"/>
            <a:ext cx="7662862" cy="3795713"/>
          </a:xfrm>
        </p:spPr>
        <p:txBody>
          <a:bodyPr>
            <a:normAutofit fontScale="70000" lnSpcReduction="20000"/>
          </a:bodyPr>
          <a:lstStyle/>
          <a:p>
            <a:pPr marL="285750" indent="-274638" hangingPunct="1">
              <a:spcAft>
                <a:spcPts val="1425"/>
              </a:spcAft>
              <a:buClrTx/>
              <a:buFont typeface="Wingdings" pitchFamily="2" charset="2"/>
              <a:buChar char="q"/>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de-DE" sz="2400" b="1" dirty="0" smtClean="0">
                <a:solidFill>
                  <a:schemeClr val="bg2">
                    <a:lumMod val="50000"/>
                  </a:schemeClr>
                </a:solidFill>
                <a:ea typeface="+mn-ea"/>
              </a:rPr>
              <a:t>Carpets </a:t>
            </a:r>
          </a:p>
          <a:p>
            <a:pPr marL="285750" indent="-274638" hangingPunct="1">
              <a:spcAft>
                <a:spcPts val="1425"/>
              </a:spcAft>
              <a:buClrTx/>
              <a:buFont typeface="Wingdings" pitchFamily="2" charset="2"/>
              <a:buChar char="q"/>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de-DE" sz="2400" b="1" dirty="0" smtClean="0">
                <a:solidFill>
                  <a:schemeClr val="bg2">
                    <a:lumMod val="50000"/>
                  </a:schemeClr>
                </a:solidFill>
                <a:ea typeface="+mn-ea"/>
              </a:rPr>
              <a:t>Dry Fruits and Nuts</a:t>
            </a:r>
          </a:p>
          <a:p>
            <a:pPr marL="285750" indent="-274638" hangingPunct="1">
              <a:spcAft>
                <a:spcPts val="1425"/>
              </a:spcAft>
              <a:buClrTx/>
              <a:buFont typeface="Wingdings" pitchFamily="2" charset="2"/>
              <a:buChar char="q"/>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de-DE" sz="2400" b="1" dirty="0" smtClean="0">
                <a:solidFill>
                  <a:schemeClr val="bg2">
                    <a:lumMod val="50000"/>
                  </a:schemeClr>
                </a:solidFill>
                <a:ea typeface="+mn-ea"/>
              </a:rPr>
              <a:t>Handicrafts and jewelry </a:t>
            </a:r>
          </a:p>
          <a:p>
            <a:pPr marL="285750" indent="-274638" hangingPunct="1">
              <a:spcAft>
                <a:spcPts val="1425"/>
              </a:spcAft>
              <a:buClrTx/>
              <a:buFont typeface="Wingdings" pitchFamily="2" charset="2"/>
              <a:buChar char="q"/>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de-DE" sz="2400" b="1" dirty="0" smtClean="0">
                <a:solidFill>
                  <a:schemeClr val="bg2">
                    <a:lumMod val="50000"/>
                  </a:schemeClr>
                </a:solidFill>
                <a:ea typeface="+mn-ea"/>
              </a:rPr>
              <a:t>Raw &amp; Processed Fresh Fruits and Vegetables</a:t>
            </a:r>
          </a:p>
          <a:p>
            <a:pPr marL="285750" indent="-274638" hangingPunct="1">
              <a:spcAft>
                <a:spcPts val="1425"/>
              </a:spcAft>
              <a:buClrTx/>
              <a:buFont typeface="Wingdings" pitchFamily="2" charset="2"/>
              <a:buChar char="q"/>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de-DE" sz="2400" b="1" dirty="0" smtClean="0">
                <a:solidFill>
                  <a:schemeClr val="bg2">
                    <a:lumMod val="50000"/>
                  </a:schemeClr>
                </a:solidFill>
                <a:ea typeface="+mn-ea"/>
              </a:rPr>
              <a:t>Natural Herbs and Medicinal Plants</a:t>
            </a:r>
          </a:p>
          <a:p>
            <a:pPr marL="285750" indent="-274638" hangingPunct="1">
              <a:spcAft>
                <a:spcPts val="1425"/>
              </a:spcAft>
              <a:buClrTx/>
              <a:buFont typeface="Wingdings" pitchFamily="2" charset="2"/>
              <a:buChar char="q"/>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de-DE" sz="2400" b="1" dirty="0" smtClean="0">
                <a:solidFill>
                  <a:schemeClr val="bg2">
                    <a:lumMod val="50000"/>
                  </a:schemeClr>
                </a:solidFill>
                <a:ea typeface="+mn-ea"/>
              </a:rPr>
              <a:t>Gemstones</a:t>
            </a:r>
          </a:p>
          <a:p>
            <a:pPr>
              <a:buFont typeface="Wingdings" pitchFamily="2" charset="2"/>
              <a:buChar char="n"/>
              <a:defRPr/>
            </a:pPr>
            <a:endParaRPr lang="en-US" dirty="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57200"/>
            <a:ext cx="8574087" cy="1141022"/>
          </a:xfrm>
        </p:spPr>
        <p:txBody>
          <a:bodyPr>
            <a:normAutofit/>
          </a:bodyPr>
          <a:lstStyle/>
          <a:p>
            <a:pPr algn="l"/>
            <a:r>
              <a:rPr lang="en-US" sz="3800" b="1" dirty="0">
                <a:latin typeface="+mn-lt"/>
              </a:rPr>
              <a:t>Key Export </a:t>
            </a:r>
            <a:r>
              <a:rPr lang="en-US" sz="3800" b="1" dirty="0" smtClean="0">
                <a:latin typeface="+mn-lt"/>
              </a:rPr>
              <a:t>Sectors and % of contribution </a:t>
            </a:r>
            <a:endParaRPr lang="en-US" sz="3800" dirty="0">
              <a:latin typeface="+mn-lt"/>
            </a:endParaRPr>
          </a:p>
        </p:txBody>
      </p:sp>
      <p:sp>
        <p:nvSpPr>
          <p:cNvPr id="4" name="Slide Number Placeholder 3"/>
          <p:cNvSpPr>
            <a:spLocks noGrp="1"/>
          </p:cNvSpPr>
          <p:nvPr>
            <p:ph type="sldNum" sz="quarter" idx="12"/>
          </p:nvPr>
        </p:nvSpPr>
        <p:spPr/>
        <p:txBody>
          <a:bodyPr/>
          <a:lstStyle/>
          <a:p>
            <a:fld id="{058C27F0-F21D-864C-90E6-E69A35D6013B}" type="slidenum">
              <a:rPr lang="en-US" smtClean="0"/>
              <a:pPr/>
              <a:t>11</a:t>
            </a:fld>
            <a:endParaRPr lang="en-US"/>
          </a:p>
        </p:txBody>
      </p:sp>
      <p:grpSp>
        <p:nvGrpSpPr>
          <p:cNvPr id="5" name="Group 4"/>
          <p:cNvGrpSpPr/>
          <p:nvPr/>
        </p:nvGrpSpPr>
        <p:grpSpPr>
          <a:xfrm>
            <a:off x="304800" y="1524000"/>
            <a:ext cx="8534400" cy="228600"/>
            <a:chOff x="304800" y="1878084"/>
            <a:chExt cx="8534400" cy="255516"/>
          </a:xfrm>
        </p:grpSpPr>
        <p:sp>
          <p:nvSpPr>
            <p:cNvPr id="6" name="Rectangle 5"/>
            <p:cNvSpPr/>
            <p:nvPr/>
          </p:nvSpPr>
          <p:spPr>
            <a:xfrm>
              <a:off x="304800" y="1905000"/>
              <a:ext cx="3048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819400" y="1904999"/>
              <a:ext cx="3048000" cy="19004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91200" y="1878084"/>
              <a:ext cx="3048000" cy="255516"/>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9" name="Chart 8"/>
          <p:cNvGraphicFramePr/>
          <p:nvPr>
            <p:extLst>
              <p:ext uri="{D42A27DB-BD31-4B8C-83A1-F6EECF244321}">
                <p14:modId xmlns:p14="http://schemas.microsoft.com/office/powerpoint/2010/main" val="1726319670"/>
              </p:ext>
            </p:extLst>
          </p:nvPr>
        </p:nvGraphicFramePr>
        <p:xfrm>
          <a:off x="152400" y="1828800"/>
          <a:ext cx="86868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7406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57200"/>
            <a:ext cx="8574087" cy="1141022"/>
          </a:xfrm>
        </p:spPr>
        <p:txBody>
          <a:bodyPr>
            <a:noAutofit/>
          </a:bodyPr>
          <a:lstStyle/>
          <a:p>
            <a:pPr algn="l"/>
            <a:r>
              <a:rPr lang="en-US" sz="3800" b="1" dirty="0" smtClean="0">
                <a:latin typeface="+mn-lt"/>
              </a:rPr>
              <a:t>Afghanistan exports to…</a:t>
            </a:r>
            <a:endParaRPr lang="en-US" sz="3800" b="1" dirty="0">
              <a:latin typeface="+mn-lt"/>
            </a:endParaRPr>
          </a:p>
        </p:txBody>
      </p:sp>
      <p:sp>
        <p:nvSpPr>
          <p:cNvPr id="4" name="Slide Number Placeholder 3"/>
          <p:cNvSpPr>
            <a:spLocks noGrp="1"/>
          </p:cNvSpPr>
          <p:nvPr>
            <p:ph type="sldNum" sz="quarter" idx="12"/>
          </p:nvPr>
        </p:nvSpPr>
        <p:spPr/>
        <p:txBody>
          <a:bodyPr/>
          <a:lstStyle/>
          <a:p>
            <a:fld id="{058C27F0-F21D-864C-90E6-E69A35D6013B}" type="slidenum">
              <a:rPr lang="en-US" smtClean="0"/>
              <a:pPr/>
              <a:t>12</a:t>
            </a:fld>
            <a:endParaRPr lang="en-US"/>
          </a:p>
        </p:txBody>
      </p:sp>
      <p:grpSp>
        <p:nvGrpSpPr>
          <p:cNvPr id="5" name="Group 4"/>
          <p:cNvGrpSpPr/>
          <p:nvPr/>
        </p:nvGrpSpPr>
        <p:grpSpPr>
          <a:xfrm>
            <a:off x="304800" y="1524000"/>
            <a:ext cx="8534400" cy="228600"/>
            <a:chOff x="304800" y="1878084"/>
            <a:chExt cx="8534400" cy="255516"/>
          </a:xfrm>
        </p:grpSpPr>
        <p:sp>
          <p:nvSpPr>
            <p:cNvPr id="6" name="Rectangle 5"/>
            <p:cNvSpPr/>
            <p:nvPr/>
          </p:nvSpPr>
          <p:spPr>
            <a:xfrm>
              <a:off x="304800" y="1905000"/>
              <a:ext cx="3048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819400" y="1904999"/>
              <a:ext cx="3048000" cy="19004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91200" y="1878084"/>
              <a:ext cx="3048000" cy="255516"/>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304800" y="6629401"/>
            <a:ext cx="6019800" cy="215444"/>
          </a:xfrm>
          <a:prstGeom prst="rect">
            <a:avLst/>
          </a:prstGeom>
          <a:noFill/>
        </p:spPr>
        <p:txBody>
          <a:bodyPr wrap="square" rtlCol="0">
            <a:spAutoFit/>
          </a:bodyPr>
          <a:lstStyle/>
          <a:p>
            <a:r>
              <a:rPr lang="en-US" sz="800" dirty="0" smtClean="0"/>
              <a:t>Afghanistan Trade Statistics 2012 - CSO</a:t>
            </a:r>
            <a:endParaRPr lang="en-US" sz="800" dirty="0"/>
          </a:p>
        </p:txBody>
      </p:sp>
      <p:graphicFrame>
        <p:nvGraphicFramePr>
          <p:cNvPr id="3" name="Chart 2"/>
          <p:cNvGraphicFramePr/>
          <p:nvPr>
            <p:extLst>
              <p:ext uri="{D42A27DB-BD31-4B8C-83A1-F6EECF244321}">
                <p14:modId xmlns:p14="http://schemas.microsoft.com/office/powerpoint/2010/main" val="2482961493"/>
              </p:ext>
            </p:extLst>
          </p:nvPr>
        </p:nvGraphicFramePr>
        <p:xfrm>
          <a:off x="304800" y="1905000"/>
          <a:ext cx="84582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9347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57200"/>
            <a:ext cx="8574087" cy="1141022"/>
          </a:xfrm>
        </p:spPr>
        <p:txBody>
          <a:bodyPr>
            <a:normAutofit/>
          </a:bodyPr>
          <a:lstStyle/>
          <a:p>
            <a:pPr algn="l"/>
            <a:r>
              <a:rPr lang="en-US" b="1" dirty="0" smtClean="0">
                <a:latin typeface="+mn-lt"/>
              </a:rPr>
              <a:t>Export legal Considerations </a:t>
            </a:r>
            <a:endParaRPr lang="en-US" b="1" dirty="0">
              <a:latin typeface="+mn-lt"/>
            </a:endParaRPr>
          </a:p>
        </p:txBody>
      </p:sp>
      <p:grpSp>
        <p:nvGrpSpPr>
          <p:cNvPr id="5" name="Group 4"/>
          <p:cNvGrpSpPr/>
          <p:nvPr/>
        </p:nvGrpSpPr>
        <p:grpSpPr>
          <a:xfrm>
            <a:off x="304800" y="1524000"/>
            <a:ext cx="8534400" cy="228600"/>
            <a:chOff x="304800" y="1878084"/>
            <a:chExt cx="8534400" cy="255516"/>
          </a:xfrm>
        </p:grpSpPr>
        <p:sp>
          <p:nvSpPr>
            <p:cNvPr id="6" name="Rectangle 5"/>
            <p:cNvSpPr/>
            <p:nvPr/>
          </p:nvSpPr>
          <p:spPr>
            <a:xfrm>
              <a:off x="304800" y="1905000"/>
              <a:ext cx="3048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819400" y="1904999"/>
              <a:ext cx="3048000" cy="19004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91200" y="1878084"/>
              <a:ext cx="3048000" cy="255516"/>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uppe 383"/>
          <p:cNvGrpSpPr>
            <a:grpSpLocks/>
          </p:cNvGrpSpPr>
          <p:nvPr/>
        </p:nvGrpSpPr>
        <p:grpSpPr bwMode="auto">
          <a:xfrm>
            <a:off x="609600" y="2362200"/>
            <a:ext cx="1346200" cy="3937000"/>
            <a:chOff x="12787370" y="3362337"/>
            <a:chExt cx="2391678" cy="6991325"/>
          </a:xfrm>
        </p:grpSpPr>
        <p:grpSp>
          <p:nvGrpSpPr>
            <p:cNvPr id="14" name="Gruppe 1605"/>
            <p:cNvGrpSpPr>
              <a:grpSpLocks/>
            </p:cNvGrpSpPr>
            <p:nvPr/>
          </p:nvGrpSpPr>
          <p:grpSpPr bwMode="auto">
            <a:xfrm>
              <a:off x="12787357" y="3362367"/>
              <a:ext cx="2391683" cy="6991276"/>
              <a:chOff x="-9513501" y="-8286832"/>
              <a:chExt cx="3613597" cy="10563225"/>
            </a:xfrm>
          </p:grpSpPr>
          <p:sp>
            <p:nvSpPr>
              <p:cNvPr id="16" name="Freeform 1502"/>
              <p:cNvSpPr>
                <a:spLocks/>
              </p:cNvSpPr>
              <p:nvPr/>
            </p:nvSpPr>
            <p:spPr bwMode="auto">
              <a:xfrm>
                <a:off x="-6226705" y="-6292141"/>
                <a:ext cx="101421" cy="60104"/>
              </a:xfrm>
              <a:custGeom>
                <a:avLst/>
                <a:gdLst>
                  <a:gd name="T0" fmla="*/ 0 w 27"/>
                  <a:gd name="T1" fmla="*/ 2147483647 h 16"/>
                  <a:gd name="T2" fmla="*/ 0 w 27"/>
                  <a:gd name="T3" fmla="*/ 2147483647 h 16"/>
                  <a:gd name="T4" fmla="*/ 2147483647 w 27"/>
                  <a:gd name="T5" fmla="*/ 2147483647 h 16"/>
                  <a:gd name="T6" fmla="*/ 2147483647 w 27"/>
                  <a:gd name="T7" fmla="*/ 0 h 16"/>
                  <a:gd name="T8" fmla="*/ 2147483647 w 27"/>
                  <a:gd name="T9" fmla="*/ 0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2147483647 w 27"/>
                  <a:gd name="T19" fmla="*/ 2147483647 h 16"/>
                  <a:gd name="T20" fmla="*/ 2147483647 w 27"/>
                  <a:gd name="T21" fmla="*/ 2147483647 h 16"/>
                  <a:gd name="T22" fmla="*/ 2147483647 w 27"/>
                  <a:gd name="T23" fmla="*/ 2147483647 h 16"/>
                  <a:gd name="T24" fmla="*/ 0 w 27"/>
                  <a:gd name="T25" fmla="*/ 2147483647 h 16"/>
                  <a:gd name="T26" fmla="*/ 0 w 27"/>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6"/>
                  <a:gd name="T44" fmla="*/ 27 w 2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6">
                    <a:moveTo>
                      <a:pt x="0" y="11"/>
                    </a:moveTo>
                    <a:lnTo>
                      <a:pt x="0" y="11"/>
                    </a:lnTo>
                    <a:lnTo>
                      <a:pt x="5" y="5"/>
                    </a:lnTo>
                    <a:lnTo>
                      <a:pt x="5" y="0"/>
                    </a:lnTo>
                    <a:lnTo>
                      <a:pt x="11" y="5"/>
                    </a:lnTo>
                    <a:lnTo>
                      <a:pt x="22" y="11"/>
                    </a:lnTo>
                    <a:lnTo>
                      <a:pt x="27" y="11"/>
                    </a:lnTo>
                    <a:lnTo>
                      <a:pt x="22" y="16"/>
                    </a:lnTo>
                    <a:lnTo>
                      <a:pt x="22" y="11"/>
                    </a:lnTo>
                    <a:lnTo>
                      <a:pt x="16"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17" name="Freeform 1503"/>
              <p:cNvSpPr>
                <a:spLocks/>
              </p:cNvSpPr>
              <p:nvPr/>
            </p:nvSpPr>
            <p:spPr bwMode="auto">
              <a:xfrm>
                <a:off x="-6369446" y="-6292141"/>
                <a:ext cx="60101" cy="60104"/>
              </a:xfrm>
              <a:custGeom>
                <a:avLst/>
                <a:gdLst>
                  <a:gd name="T0" fmla="*/ 2147483647 w 16"/>
                  <a:gd name="T1" fmla="*/ 0 h 16"/>
                  <a:gd name="T2" fmla="*/ 2147483647 w 16"/>
                  <a:gd name="T3" fmla="*/ 0 h 16"/>
                  <a:gd name="T4" fmla="*/ 2147483647 w 16"/>
                  <a:gd name="T5" fmla="*/ 2147483647 h 16"/>
                  <a:gd name="T6" fmla="*/ 2147483647 w 16"/>
                  <a:gd name="T7" fmla="*/ 2147483647 h 16"/>
                  <a:gd name="T8" fmla="*/ 2147483647 w 16"/>
                  <a:gd name="T9" fmla="*/ 0 h 16"/>
                  <a:gd name="T10" fmla="*/ 2147483647 w 16"/>
                  <a:gd name="T11" fmla="*/ 0 h 16"/>
                  <a:gd name="T12" fmla="*/ 2147483647 w 16"/>
                  <a:gd name="T13" fmla="*/ 2147483647 h 16"/>
                  <a:gd name="T14" fmla="*/ 2147483647 w 16"/>
                  <a:gd name="T15" fmla="*/ 2147483647 h 16"/>
                  <a:gd name="T16" fmla="*/ 2147483647 w 16"/>
                  <a:gd name="T17" fmla="*/ 2147483647 h 16"/>
                  <a:gd name="T18" fmla="*/ 0 w 16"/>
                  <a:gd name="T19" fmla="*/ 2147483647 h 16"/>
                  <a:gd name="T20" fmla="*/ 0 w 16"/>
                  <a:gd name="T21" fmla="*/ 2147483647 h 16"/>
                  <a:gd name="T22" fmla="*/ 2147483647 w 16"/>
                  <a:gd name="T23" fmla="*/ 0 h 16"/>
                  <a:gd name="T24" fmla="*/ 214748364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5" y="0"/>
                    </a:moveTo>
                    <a:lnTo>
                      <a:pt x="5" y="0"/>
                    </a:lnTo>
                    <a:lnTo>
                      <a:pt x="5" y="5"/>
                    </a:lnTo>
                    <a:lnTo>
                      <a:pt x="16" y="0"/>
                    </a:lnTo>
                    <a:lnTo>
                      <a:pt x="16" y="11"/>
                    </a:lnTo>
                    <a:lnTo>
                      <a:pt x="5" y="16"/>
                    </a:lnTo>
                    <a:lnTo>
                      <a:pt x="0" y="11"/>
                    </a:lnTo>
                    <a:lnTo>
                      <a:pt x="0" y="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18" name="Freeform 1504"/>
              <p:cNvSpPr>
                <a:spLocks/>
              </p:cNvSpPr>
              <p:nvPr/>
            </p:nvSpPr>
            <p:spPr bwMode="auto">
              <a:xfrm>
                <a:off x="-6391984" y="-6232037"/>
                <a:ext cx="105177" cy="60104"/>
              </a:xfrm>
              <a:custGeom>
                <a:avLst/>
                <a:gdLst>
                  <a:gd name="T0" fmla="*/ 2147483647 w 28"/>
                  <a:gd name="T1" fmla="*/ 2147483647 h 16"/>
                  <a:gd name="T2" fmla="*/ 2147483647 w 28"/>
                  <a:gd name="T3" fmla="*/ 2147483647 h 16"/>
                  <a:gd name="T4" fmla="*/ 2147483647 w 28"/>
                  <a:gd name="T5" fmla="*/ 2147483647 h 16"/>
                  <a:gd name="T6" fmla="*/ 0 w 28"/>
                  <a:gd name="T7" fmla="*/ 2147483647 h 16"/>
                  <a:gd name="T8" fmla="*/ 0 w 28"/>
                  <a:gd name="T9" fmla="*/ 2147483647 h 16"/>
                  <a:gd name="T10" fmla="*/ 0 w 28"/>
                  <a:gd name="T11" fmla="*/ 2147483647 h 16"/>
                  <a:gd name="T12" fmla="*/ 0 w 28"/>
                  <a:gd name="T13" fmla="*/ 0 h 16"/>
                  <a:gd name="T14" fmla="*/ 0 w 28"/>
                  <a:gd name="T15" fmla="*/ 0 h 16"/>
                  <a:gd name="T16" fmla="*/ 0 w 28"/>
                  <a:gd name="T17" fmla="*/ 2147483647 h 16"/>
                  <a:gd name="T18" fmla="*/ 0 w 28"/>
                  <a:gd name="T19" fmla="*/ 2147483647 h 16"/>
                  <a:gd name="T20" fmla="*/ 2147483647 w 28"/>
                  <a:gd name="T21" fmla="*/ 2147483647 h 16"/>
                  <a:gd name="T22" fmla="*/ 2147483647 w 28"/>
                  <a:gd name="T23" fmla="*/ 2147483647 h 16"/>
                  <a:gd name="T24" fmla="*/ 2147483647 w 28"/>
                  <a:gd name="T25" fmla="*/ 2147483647 h 16"/>
                  <a:gd name="T26" fmla="*/ 2147483647 w 28"/>
                  <a:gd name="T27" fmla="*/ 2147483647 h 16"/>
                  <a:gd name="T28" fmla="*/ 2147483647 w 28"/>
                  <a:gd name="T29" fmla="*/ 2147483647 h 16"/>
                  <a:gd name="T30" fmla="*/ 2147483647 w 28"/>
                  <a:gd name="T31" fmla="*/ 2147483647 h 16"/>
                  <a:gd name="T32" fmla="*/ 2147483647 w 28"/>
                  <a:gd name="T33" fmla="*/ 2147483647 h 16"/>
                  <a:gd name="T34" fmla="*/ 2147483647 w 28"/>
                  <a:gd name="T35" fmla="*/ 2147483647 h 16"/>
                  <a:gd name="T36" fmla="*/ 2147483647 w 28"/>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6"/>
                  <a:gd name="T59" fmla="*/ 28 w 2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6">
                    <a:moveTo>
                      <a:pt x="22" y="16"/>
                    </a:moveTo>
                    <a:lnTo>
                      <a:pt x="22" y="16"/>
                    </a:lnTo>
                    <a:lnTo>
                      <a:pt x="17" y="11"/>
                    </a:lnTo>
                    <a:lnTo>
                      <a:pt x="0" y="11"/>
                    </a:lnTo>
                    <a:lnTo>
                      <a:pt x="0" y="6"/>
                    </a:lnTo>
                    <a:lnTo>
                      <a:pt x="0" y="0"/>
                    </a:lnTo>
                    <a:lnTo>
                      <a:pt x="0" y="11"/>
                    </a:lnTo>
                    <a:lnTo>
                      <a:pt x="6" y="6"/>
                    </a:lnTo>
                    <a:lnTo>
                      <a:pt x="17" y="6"/>
                    </a:lnTo>
                    <a:lnTo>
                      <a:pt x="28" y="6"/>
                    </a:lnTo>
                    <a:lnTo>
                      <a:pt x="28" y="11"/>
                    </a:lnTo>
                    <a:lnTo>
                      <a:pt x="28" y="16"/>
                    </a:lnTo>
                    <a:lnTo>
                      <a:pt x="2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19" name="Freeform 1505"/>
              <p:cNvSpPr>
                <a:spLocks/>
              </p:cNvSpPr>
              <p:nvPr/>
            </p:nvSpPr>
            <p:spPr bwMode="auto">
              <a:xfrm>
                <a:off x="-6249243" y="-6149394"/>
                <a:ext cx="146497" cy="41321"/>
              </a:xfrm>
              <a:custGeom>
                <a:avLst/>
                <a:gdLst>
                  <a:gd name="T0" fmla="*/ 0 w 39"/>
                  <a:gd name="T1" fmla="*/ 0 h 11"/>
                  <a:gd name="T2" fmla="*/ 0 w 39"/>
                  <a:gd name="T3" fmla="*/ 0 h 11"/>
                  <a:gd name="T4" fmla="*/ 2147483647 w 39"/>
                  <a:gd name="T5" fmla="*/ 0 h 11"/>
                  <a:gd name="T6" fmla="*/ 2147483647 w 39"/>
                  <a:gd name="T7" fmla="*/ 0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0 h 11"/>
                  <a:gd name="T18" fmla="*/ 0 w 3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0"/>
                    </a:moveTo>
                    <a:lnTo>
                      <a:pt x="0" y="0"/>
                    </a:lnTo>
                    <a:lnTo>
                      <a:pt x="17" y="0"/>
                    </a:lnTo>
                    <a:lnTo>
                      <a:pt x="28" y="0"/>
                    </a:lnTo>
                    <a:lnTo>
                      <a:pt x="39" y="11"/>
                    </a:lnTo>
                    <a:lnTo>
                      <a:pt x="11" y="5"/>
                    </a:lnTo>
                    <a:lnTo>
                      <a:pt x="6"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20" name="Freeform 1506"/>
              <p:cNvSpPr>
                <a:spLocks/>
              </p:cNvSpPr>
              <p:nvPr/>
            </p:nvSpPr>
            <p:spPr bwMode="auto">
              <a:xfrm>
                <a:off x="-6391984" y="-6171933"/>
                <a:ext cx="105177" cy="63860"/>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0 w 28"/>
                  <a:gd name="T9" fmla="*/ 2147483647 h 17"/>
                  <a:gd name="T10" fmla="*/ 0 w 28"/>
                  <a:gd name="T11" fmla="*/ 2147483647 h 17"/>
                  <a:gd name="T12" fmla="*/ 0 w 28"/>
                  <a:gd name="T13" fmla="*/ 2147483647 h 17"/>
                  <a:gd name="T14" fmla="*/ 2147483647 w 28"/>
                  <a:gd name="T15" fmla="*/ 0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2" y="17"/>
                    </a:moveTo>
                    <a:lnTo>
                      <a:pt x="22" y="17"/>
                    </a:lnTo>
                    <a:lnTo>
                      <a:pt x="22" y="11"/>
                    </a:lnTo>
                    <a:lnTo>
                      <a:pt x="11" y="11"/>
                    </a:lnTo>
                    <a:lnTo>
                      <a:pt x="0" y="11"/>
                    </a:lnTo>
                    <a:lnTo>
                      <a:pt x="0" y="6"/>
                    </a:lnTo>
                    <a:lnTo>
                      <a:pt x="11" y="0"/>
                    </a:lnTo>
                    <a:lnTo>
                      <a:pt x="28" y="6"/>
                    </a:lnTo>
                    <a:lnTo>
                      <a:pt x="28" y="11"/>
                    </a:lnTo>
                    <a:lnTo>
                      <a:pt x="2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21" name="Freeform 1507"/>
              <p:cNvSpPr>
                <a:spLocks/>
              </p:cNvSpPr>
              <p:nvPr/>
            </p:nvSpPr>
            <p:spPr bwMode="auto">
              <a:xfrm>
                <a:off x="-6226705" y="-6108073"/>
                <a:ext cx="123959" cy="41321"/>
              </a:xfrm>
              <a:custGeom>
                <a:avLst/>
                <a:gdLst>
                  <a:gd name="T0" fmla="*/ 2147483647 w 33"/>
                  <a:gd name="T1" fmla="*/ 2147483647 h 11"/>
                  <a:gd name="T2" fmla="*/ 2147483647 w 33"/>
                  <a:gd name="T3" fmla="*/ 2147483647 h 11"/>
                  <a:gd name="T4" fmla="*/ 2147483647 w 33"/>
                  <a:gd name="T5" fmla="*/ 2147483647 h 11"/>
                  <a:gd name="T6" fmla="*/ 0 w 33"/>
                  <a:gd name="T7" fmla="*/ 2147483647 h 11"/>
                  <a:gd name="T8" fmla="*/ 0 w 33"/>
                  <a:gd name="T9" fmla="*/ 2147483647 h 11"/>
                  <a:gd name="T10" fmla="*/ 0 w 33"/>
                  <a:gd name="T11" fmla="*/ 2147483647 h 11"/>
                  <a:gd name="T12" fmla="*/ 0 w 33"/>
                  <a:gd name="T13" fmla="*/ 2147483647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27" y="11"/>
                    </a:moveTo>
                    <a:lnTo>
                      <a:pt x="27" y="11"/>
                    </a:lnTo>
                    <a:lnTo>
                      <a:pt x="16" y="11"/>
                    </a:lnTo>
                    <a:lnTo>
                      <a:pt x="0" y="11"/>
                    </a:lnTo>
                    <a:lnTo>
                      <a:pt x="0" y="5"/>
                    </a:lnTo>
                    <a:lnTo>
                      <a:pt x="5" y="0"/>
                    </a:lnTo>
                    <a:lnTo>
                      <a:pt x="11" y="5"/>
                    </a:lnTo>
                    <a:lnTo>
                      <a:pt x="22" y="5"/>
                    </a:lnTo>
                    <a:lnTo>
                      <a:pt x="33" y="5"/>
                    </a:lnTo>
                    <a:lnTo>
                      <a:pt x="2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22" name="Freeform 1508"/>
              <p:cNvSpPr>
                <a:spLocks/>
              </p:cNvSpPr>
              <p:nvPr/>
            </p:nvSpPr>
            <p:spPr bwMode="auto">
              <a:xfrm>
                <a:off x="-6391984" y="-6108073"/>
                <a:ext cx="123959" cy="41321"/>
              </a:xfrm>
              <a:custGeom>
                <a:avLst/>
                <a:gdLst>
                  <a:gd name="T0" fmla="*/ 0 w 33"/>
                  <a:gd name="T1" fmla="*/ 2147483647 h 11"/>
                  <a:gd name="T2" fmla="*/ 0 w 33"/>
                  <a:gd name="T3" fmla="*/ 2147483647 h 11"/>
                  <a:gd name="T4" fmla="*/ 0 w 33"/>
                  <a:gd name="T5" fmla="*/ 0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0 w 33"/>
                  <a:gd name="T19" fmla="*/ 2147483647 h 11"/>
                  <a:gd name="T20" fmla="*/ 0 w 33"/>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1"/>
                  <a:gd name="T35" fmla="*/ 33 w 3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1">
                    <a:moveTo>
                      <a:pt x="0" y="11"/>
                    </a:moveTo>
                    <a:lnTo>
                      <a:pt x="0" y="11"/>
                    </a:lnTo>
                    <a:lnTo>
                      <a:pt x="0" y="0"/>
                    </a:lnTo>
                    <a:lnTo>
                      <a:pt x="11" y="0"/>
                    </a:lnTo>
                    <a:lnTo>
                      <a:pt x="33" y="0"/>
                    </a:lnTo>
                    <a:lnTo>
                      <a:pt x="33" y="11"/>
                    </a:lnTo>
                    <a:lnTo>
                      <a:pt x="22" y="11"/>
                    </a:lnTo>
                    <a:lnTo>
                      <a:pt x="11" y="5"/>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23" name="Freeform 1509"/>
              <p:cNvSpPr>
                <a:spLocks/>
              </p:cNvSpPr>
              <p:nvPr/>
            </p:nvSpPr>
            <p:spPr bwMode="auto">
              <a:xfrm>
                <a:off x="-6185385" y="-6047969"/>
                <a:ext cx="101421" cy="41321"/>
              </a:xfrm>
              <a:custGeom>
                <a:avLst/>
                <a:gdLst>
                  <a:gd name="T0" fmla="*/ 0 w 27"/>
                  <a:gd name="T1" fmla="*/ 2147483647 h 11"/>
                  <a:gd name="T2" fmla="*/ 0 w 27"/>
                  <a:gd name="T3" fmla="*/ 2147483647 h 11"/>
                  <a:gd name="T4" fmla="*/ 2147483647 w 27"/>
                  <a:gd name="T5" fmla="*/ 0 h 11"/>
                  <a:gd name="T6" fmla="*/ 2147483647 w 27"/>
                  <a:gd name="T7" fmla="*/ 0 h 11"/>
                  <a:gd name="T8" fmla="*/ 2147483647 w 27"/>
                  <a:gd name="T9" fmla="*/ 2147483647 h 11"/>
                  <a:gd name="T10" fmla="*/ 2147483647 w 27"/>
                  <a:gd name="T11" fmla="*/ 2147483647 h 11"/>
                  <a:gd name="T12" fmla="*/ 2147483647 w 27"/>
                  <a:gd name="T13" fmla="*/ 2147483647 h 11"/>
                  <a:gd name="T14" fmla="*/ 2147483647 w 27"/>
                  <a:gd name="T15" fmla="*/ 2147483647 h 11"/>
                  <a:gd name="T16" fmla="*/ 2147483647 w 27"/>
                  <a:gd name="T17" fmla="*/ 2147483647 h 11"/>
                  <a:gd name="T18" fmla="*/ 0 w 27"/>
                  <a:gd name="T19" fmla="*/ 2147483647 h 11"/>
                  <a:gd name="T20" fmla="*/ 0 w 27"/>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6"/>
                    </a:moveTo>
                    <a:lnTo>
                      <a:pt x="0" y="6"/>
                    </a:lnTo>
                    <a:lnTo>
                      <a:pt x="5" y="0"/>
                    </a:lnTo>
                    <a:lnTo>
                      <a:pt x="16" y="0"/>
                    </a:lnTo>
                    <a:lnTo>
                      <a:pt x="27" y="6"/>
                    </a:lnTo>
                    <a:lnTo>
                      <a:pt x="27" y="11"/>
                    </a:lnTo>
                    <a:lnTo>
                      <a:pt x="16" y="11"/>
                    </a:lnTo>
                    <a:lnTo>
                      <a:pt x="5"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24" name="Freeform 1510"/>
              <p:cNvSpPr>
                <a:spLocks/>
              </p:cNvSpPr>
              <p:nvPr/>
            </p:nvSpPr>
            <p:spPr bwMode="auto">
              <a:xfrm>
                <a:off x="-6391984" y="-6047969"/>
                <a:ext cx="123959" cy="41321"/>
              </a:xfrm>
              <a:custGeom>
                <a:avLst/>
                <a:gdLst>
                  <a:gd name="T0" fmla="*/ 2147483647 w 33"/>
                  <a:gd name="T1" fmla="*/ 2147483647 h 11"/>
                  <a:gd name="T2" fmla="*/ 2147483647 w 33"/>
                  <a:gd name="T3" fmla="*/ 2147483647 h 11"/>
                  <a:gd name="T4" fmla="*/ 2147483647 w 33"/>
                  <a:gd name="T5" fmla="*/ 2147483647 h 11"/>
                  <a:gd name="T6" fmla="*/ 2147483647 w 33"/>
                  <a:gd name="T7" fmla="*/ 2147483647 h 11"/>
                  <a:gd name="T8" fmla="*/ 0 w 33"/>
                  <a:gd name="T9" fmla="*/ 2147483647 h 11"/>
                  <a:gd name="T10" fmla="*/ 0 w 33"/>
                  <a:gd name="T11" fmla="*/ 2147483647 h 11"/>
                  <a:gd name="T12" fmla="*/ 0 w 33"/>
                  <a:gd name="T13" fmla="*/ 0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33" y="11"/>
                    </a:moveTo>
                    <a:lnTo>
                      <a:pt x="33" y="11"/>
                    </a:lnTo>
                    <a:lnTo>
                      <a:pt x="28" y="6"/>
                    </a:lnTo>
                    <a:lnTo>
                      <a:pt x="17" y="6"/>
                    </a:lnTo>
                    <a:lnTo>
                      <a:pt x="0" y="6"/>
                    </a:lnTo>
                    <a:lnTo>
                      <a:pt x="0" y="0"/>
                    </a:lnTo>
                    <a:lnTo>
                      <a:pt x="11" y="0"/>
                    </a:lnTo>
                    <a:lnTo>
                      <a:pt x="33" y="0"/>
                    </a:lnTo>
                    <a:lnTo>
                      <a:pt x="33" y="6"/>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25" name="Freeform 1511"/>
              <p:cNvSpPr>
                <a:spLocks/>
              </p:cNvSpPr>
              <p:nvPr/>
            </p:nvSpPr>
            <p:spPr bwMode="auto">
              <a:xfrm>
                <a:off x="-6249243" y="-5984109"/>
                <a:ext cx="146497" cy="41321"/>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0 h 11"/>
                  <a:gd name="T16" fmla="*/ 2147483647 w 39"/>
                  <a:gd name="T17" fmla="*/ 0 h 11"/>
                  <a:gd name="T18" fmla="*/ 2147483647 w 39"/>
                  <a:gd name="T19" fmla="*/ 0 h 11"/>
                  <a:gd name="T20" fmla="*/ 2147483647 w 39"/>
                  <a:gd name="T21" fmla="*/ 0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5"/>
                    </a:lnTo>
                    <a:lnTo>
                      <a:pt x="22" y="5"/>
                    </a:lnTo>
                    <a:lnTo>
                      <a:pt x="11" y="5"/>
                    </a:lnTo>
                    <a:lnTo>
                      <a:pt x="0" y="11"/>
                    </a:lnTo>
                    <a:lnTo>
                      <a:pt x="0" y="0"/>
                    </a:lnTo>
                    <a:lnTo>
                      <a:pt x="6" y="0"/>
                    </a:lnTo>
                    <a:lnTo>
                      <a:pt x="17" y="0"/>
                    </a:lnTo>
                    <a:lnTo>
                      <a:pt x="28" y="0"/>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26" name="Freeform 1512"/>
              <p:cNvSpPr>
                <a:spLocks/>
              </p:cNvSpPr>
              <p:nvPr/>
            </p:nvSpPr>
            <p:spPr bwMode="auto">
              <a:xfrm>
                <a:off x="-6391984" y="-5942788"/>
                <a:ext cx="123959" cy="41321"/>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0 h 11"/>
                  <a:gd name="T26" fmla="*/ 0 w 3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0"/>
                    </a:moveTo>
                    <a:lnTo>
                      <a:pt x="0" y="0"/>
                    </a:lnTo>
                    <a:lnTo>
                      <a:pt x="6" y="0"/>
                    </a:lnTo>
                    <a:lnTo>
                      <a:pt x="22" y="0"/>
                    </a:lnTo>
                    <a:lnTo>
                      <a:pt x="33" y="5"/>
                    </a:lnTo>
                    <a:lnTo>
                      <a:pt x="33" y="11"/>
                    </a:lnTo>
                    <a:lnTo>
                      <a:pt x="28" y="5"/>
                    </a:lnTo>
                    <a:lnTo>
                      <a:pt x="17" y="11"/>
                    </a:lnTo>
                    <a:lnTo>
                      <a:pt x="6" y="11"/>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27" name="Freeform 1513"/>
              <p:cNvSpPr>
                <a:spLocks/>
              </p:cNvSpPr>
              <p:nvPr/>
            </p:nvSpPr>
            <p:spPr bwMode="auto">
              <a:xfrm>
                <a:off x="-6249243" y="-5942788"/>
                <a:ext cx="105177" cy="41321"/>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11"/>
                    </a:lnTo>
                    <a:lnTo>
                      <a:pt x="0" y="11"/>
                    </a:lnTo>
                    <a:lnTo>
                      <a:pt x="0" y="0"/>
                    </a:lnTo>
                    <a:lnTo>
                      <a:pt x="11"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28" name="Freeform 1514"/>
              <p:cNvSpPr>
                <a:spLocks/>
              </p:cNvSpPr>
              <p:nvPr/>
            </p:nvSpPr>
            <p:spPr bwMode="auto">
              <a:xfrm>
                <a:off x="-6433304" y="-5882684"/>
                <a:ext cx="146497" cy="22539"/>
              </a:xfrm>
              <a:custGeom>
                <a:avLst/>
                <a:gdLst>
                  <a:gd name="T0" fmla="*/ 2147483647 w 39"/>
                  <a:gd name="T1" fmla="*/ 2147483647 h 6"/>
                  <a:gd name="T2" fmla="*/ 2147483647 w 39"/>
                  <a:gd name="T3" fmla="*/ 2147483647 h 6"/>
                  <a:gd name="T4" fmla="*/ 2147483647 w 39"/>
                  <a:gd name="T5" fmla="*/ 2147483647 h 6"/>
                  <a:gd name="T6" fmla="*/ 2147483647 w 39"/>
                  <a:gd name="T7" fmla="*/ 2147483647 h 6"/>
                  <a:gd name="T8" fmla="*/ 2147483647 w 39"/>
                  <a:gd name="T9" fmla="*/ 2147483647 h 6"/>
                  <a:gd name="T10" fmla="*/ 0 w 39"/>
                  <a:gd name="T11" fmla="*/ 0 h 6"/>
                  <a:gd name="T12" fmla="*/ 0 w 39"/>
                  <a:gd name="T13" fmla="*/ 0 h 6"/>
                  <a:gd name="T14" fmla="*/ 2147483647 w 39"/>
                  <a:gd name="T15" fmla="*/ 0 h 6"/>
                  <a:gd name="T16" fmla="*/ 2147483647 w 39"/>
                  <a:gd name="T17" fmla="*/ 0 h 6"/>
                  <a:gd name="T18" fmla="*/ 2147483647 w 39"/>
                  <a:gd name="T19" fmla="*/ 0 h 6"/>
                  <a:gd name="T20" fmla="*/ 2147483647 w 39"/>
                  <a:gd name="T21" fmla="*/ 2147483647 h 6"/>
                  <a:gd name="T22" fmla="*/ 2147483647 w 39"/>
                  <a:gd name="T23" fmla="*/ 2147483647 h 6"/>
                  <a:gd name="T24" fmla="*/ 2147483647 w 39"/>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6"/>
                  <a:gd name="T41" fmla="*/ 39 w 3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6">
                    <a:moveTo>
                      <a:pt x="33" y="6"/>
                    </a:moveTo>
                    <a:lnTo>
                      <a:pt x="33" y="6"/>
                    </a:lnTo>
                    <a:lnTo>
                      <a:pt x="28" y="6"/>
                    </a:lnTo>
                    <a:lnTo>
                      <a:pt x="17" y="6"/>
                    </a:lnTo>
                    <a:lnTo>
                      <a:pt x="6" y="6"/>
                    </a:lnTo>
                    <a:lnTo>
                      <a:pt x="0" y="0"/>
                    </a:lnTo>
                    <a:lnTo>
                      <a:pt x="6" y="0"/>
                    </a:lnTo>
                    <a:lnTo>
                      <a:pt x="22" y="0"/>
                    </a:lnTo>
                    <a:lnTo>
                      <a:pt x="33" y="0"/>
                    </a:lnTo>
                    <a:lnTo>
                      <a:pt x="39" y="6"/>
                    </a:lnTo>
                    <a:lnTo>
                      <a:pt x="3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29" name="Freeform 1515"/>
              <p:cNvSpPr>
                <a:spLocks/>
              </p:cNvSpPr>
              <p:nvPr/>
            </p:nvSpPr>
            <p:spPr bwMode="auto">
              <a:xfrm>
                <a:off x="-6226705" y="-5882684"/>
                <a:ext cx="123959" cy="41321"/>
              </a:xfrm>
              <a:custGeom>
                <a:avLst/>
                <a:gdLst>
                  <a:gd name="T0" fmla="*/ 0 w 33"/>
                  <a:gd name="T1" fmla="*/ 2147483647 h 11"/>
                  <a:gd name="T2" fmla="*/ 0 w 33"/>
                  <a:gd name="T3" fmla="*/ 2147483647 h 11"/>
                  <a:gd name="T4" fmla="*/ 0 w 33"/>
                  <a:gd name="T5" fmla="*/ 2147483647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6"/>
                    </a:moveTo>
                    <a:lnTo>
                      <a:pt x="0" y="6"/>
                    </a:lnTo>
                    <a:lnTo>
                      <a:pt x="5" y="0"/>
                    </a:lnTo>
                    <a:lnTo>
                      <a:pt x="16" y="0"/>
                    </a:lnTo>
                    <a:lnTo>
                      <a:pt x="27" y="0"/>
                    </a:lnTo>
                    <a:lnTo>
                      <a:pt x="33" y="6"/>
                    </a:lnTo>
                    <a:lnTo>
                      <a:pt x="27" y="11"/>
                    </a:lnTo>
                    <a:lnTo>
                      <a:pt x="16" y="6"/>
                    </a:lnTo>
                    <a:lnTo>
                      <a:pt x="11"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30" name="Freeform 1516"/>
              <p:cNvSpPr>
                <a:spLocks/>
              </p:cNvSpPr>
              <p:nvPr/>
            </p:nvSpPr>
            <p:spPr bwMode="auto">
              <a:xfrm>
                <a:off x="-6249243" y="-5822580"/>
                <a:ext cx="206599" cy="22539"/>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0 w 55"/>
                  <a:gd name="T9" fmla="*/ 0 h 6"/>
                  <a:gd name="T10" fmla="*/ 0 w 55"/>
                  <a:gd name="T11" fmla="*/ 0 h 6"/>
                  <a:gd name="T12" fmla="*/ 2147483647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28" y="6"/>
                    </a:lnTo>
                    <a:lnTo>
                      <a:pt x="11" y="6"/>
                    </a:lnTo>
                    <a:lnTo>
                      <a:pt x="0" y="0"/>
                    </a:lnTo>
                    <a:lnTo>
                      <a:pt x="28" y="0"/>
                    </a:lnTo>
                    <a:lnTo>
                      <a:pt x="44" y="0"/>
                    </a:lnTo>
                    <a:lnTo>
                      <a:pt x="50" y="0"/>
                    </a:lnTo>
                    <a:lnTo>
                      <a:pt x="5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31" name="Freeform 1517"/>
              <p:cNvSpPr>
                <a:spLocks/>
              </p:cNvSpPr>
              <p:nvPr/>
            </p:nvSpPr>
            <p:spPr bwMode="auto">
              <a:xfrm>
                <a:off x="-6391984" y="-5841363"/>
                <a:ext cx="123959" cy="41321"/>
              </a:xfrm>
              <a:custGeom>
                <a:avLst/>
                <a:gdLst>
                  <a:gd name="T0" fmla="*/ 0 w 33"/>
                  <a:gd name="T1" fmla="*/ 2147483647 h 11"/>
                  <a:gd name="T2" fmla="*/ 0 w 33"/>
                  <a:gd name="T3" fmla="*/ 2147483647 h 11"/>
                  <a:gd name="T4" fmla="*/ 2147483647 w 33"/>
                  <a:gd name="T5" fmla="*/ 0 h 11"/>
                  <a:gd name="T6" fmla="*/ 2147483647 w 33"/>
                  <a:gd name="T7" fmla="*/ 0 h 11"/>
                  <a:gd name="T8" fmla="*/ 2147483647 w 33"/>
                  <a:gd name="T9" fmla="*/ 2147483647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5"/>
                    </a:moveTo>
                    <a:lnTo>
                      <a:pt x="0" y="5"/>
                    </a:lnTo>
                    <a:lnTo>
                      <a:pt x="11" y="0"/>
                    </a:lnTo>
                    <a:lnTo>
                      <a:pt x="17" y="0"/>
                    </a:lnTo>
                    <a:lnTo>
                      <a:pt x="28" y="5"/>
                    </a:lnTo>
                    <a:lnTo>
                      <a:pt x="33" y="0"/>
                    </a:lnTo>
                    <a:lnTo>
                      <a:pt x="33" y="5"/>
                    </a:lnTo>
                    <a:lnTo>
                      <a:pt x="33" y="11"/>
                    </a:lnTo>
                    <a:lnTo>
                      <a:pt x="17" y="11"/>
                    </a:lnTo>
                    <a:lnTo>
                      <a:pt x="6" y="1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32" name="Freeform 1518"/>
              <p:cNvSpPr>
                <a:spLocks/>
              </p:cNvSpPr>
              <p:nvPr/>
            </p:nvSpPr>
            <p:spPr bwMode="auto">
              <a:xfrm>
                <a:off x="-6249243" y="-5781259"/>
                <a:ext cx="206599" cy="41321"/>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2147483647 w 55"/>
                  <a:gd name="T9" fmla="*/ 2147483647 h 11"/>
                  <a:gd name="T10" fmla="*/ 0 w 55"/>
                  <a:gd name="T11" fmla="*/ 2147483647 h 11"/>
                  <a:gd name="T12" fmla="*/ 0 w 55"/>
                  <a:gd name="T13" fmla="*/ 2147483647 h 11"/>
                  <a:gd name="T14" fmla="*/ 2147483647 w 55"/>
                  <a:gd name="T15" fmla="*/ 0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39" y="11"/>
                    </a:lnTo>
                    <a:lnTo>
                      <a:pt x="22" y="11"/>
                    </a:lnTo>
                    <a:lnTo>
                      <a:pt x="6" y="11"/>
                    </a:lnTo>
                    <a:lnTo>
                      <a:pt x="0" y="6"/>
                    </a:lnTo>
                    <a:lnTo>
                      <a:pt x="22" y="0"/>
                    </a:lnTo>
                    <a:lnTo>
                      <a:pt x="44" y="6"/>
                    </a:lnTo>
                    <a:lnTo>
                      <a:pt x="5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33" name="Freeform 1519"/>
              <p:cNvSpPr>
                <a:spLocks/>
              </p:cNvSpPr>
              <p:nvPr/>
            </p:nvSpPr>
            <p:spPr bwMode="auto">
              <a:xfrm>
                <a:off x="-6391984" y="-5781259"/>
                <a:ext cx="105177" cy="41321"/>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0 h 11"/>
                  <a:gd name="T36" fmla="*/ 2147483647 w 28"/>
                  <a:gd name="T37" fmla="*/ 0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6"/>
                    </a:lnTo>
                    <a:lnTo>
                      <a:pt x="28" y="11"/>
                    </a:lnTo>
                    <a:lnTo>
                      <a:pt x="22" y="11"/>
                    </a:lnTo>
                    <a:lnTo>
                      <a:pt x="22" y="6"/>
                    </a:lnTo>
                    <a:lnTo>
                      <a:pt x="11" y="11"/>
                    </a:lnTo>
                    <a:lnTo>
                      <a:pt x="6" y="6"/>
                    </a:lnTo>
                    <a:lnTo>
                      <a:pt x="0" y="6"/>
                    </a:lnTo>
                    <a:lnTo>
                      <a:pt x="0" y="11"/>
                    </a:lnTo>
                    <a:lnTo>
                      <a:pt x="0" y="0"/>
                    </a:lnTo>
                    <a:lnTo>
                      <a:pt x="17" y="0"/>
                    </a:lnTo>
                    <a:lnTo>
                      <a:pt x="22"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34" name="Freeform 1520"/>
              <p:cNvSpPr>
                <a:spLocks/>
              </p:cNvSpPr>
              <p:nvPr/>
            </p:nvSpPr>
            <p:spPr bwMode="auto">
              <a:xfrm>
                <a:off x="-6226705" y="-6209498"/>
                <a:ext cx="123959" cy="37565"/>
              </a:xfrm>
              <a:custGeom>
                <a:avLst/>
                <a:gdLst>
                  <a:gd name="T0" fmla="*/ 2147483647 w 33"/>
                  <a:gd name="T1" fmla="*/ 0 h 10"/>
                  <a:gd name="T2" fmla="*/ 2147483647 w 33"/>
                  <a:gd name="T3" fmla="*/ 0 h 10"/>
                  <a:gd name="T4" fmla="*/ 2147483647 w 33"/>
                  <a:gd name="T5" fmla="*/ 0 h 10"/>
                  <a:gd name="T6" fmla="*/ 2147483647 w 33"/>
                  <a:gd name="T7" fmla="*/ 2147483647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2147483647 w 33"/>
                  <a:gd name="T19" fmla="*/ 2147483647 h 10"/>
                  <a:gd name="T20" fmla="*/ 0 w 33"/>
                  <a:gd name="T21" fmla="*/ 2147483647 h 10"/>
                  <a:gd name="T22" fmla="*/ 2147483647 w 33"/>
                  <a:gd name="T23" fmla="*/ 0 h 10"/>
                  <a:gd name="T24" fmla="*/ 2147483647 w 33"/>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
                  <a:gd name="T41" fmla="*/ 33 w 3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
                    <a:moveTo>
                      <a:pt x="5" y="0"/>
                    </a:moveTo>
                    <a:lnTo>
                      <a:pt x="5" y="0"/>
                    </a:lnTo>
                    <a:lnTo>
                      <a:pt x="11" y="5"/>
                    </a:lnTo>
                    <a:lnTo>
                      <a:pt x="16" y="0"/>
                    </a:lnTo>
                    <a:lnTo>
                      <a:pt x="27" y="0"/>
                    </a:lnTo>
                    <a:lnTo>
                      <a:pt x="33" y="5"/>
                    </a:lnTo>
                    <a:lnTo>
                      <a:pt x="33" y="10"/>
                    </a:lnTo>
                    <a:lnTo>
                      <a:pt x="11" y="10"/>
                    </a:lnTo>
                    <a:lnTo>
                      <a:pt x="0" y="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35" name="Freeform 1521"/>
              <p:cNvSpPr>
                <a:spLocks/>
              </p:cNvSpPr>
              <p:nvPr/>
            </p:nvSpPr>
            <p:spPr bwMode="auto">
              <a:xfrm>
                <a:off x="-6226705" y="-6292141"/>
                <a:ext cx="101421" cy="60104"/>
              </a:xfrm>
              <a:custGeom>
                <a:avLst/>
                <a:gdLst>
                  <a:gd name="T0" fmla="*/ 0 w 27"/>
                  <a:gd name="T1" fmla="*/ 2147483647 h 16"/>
                  <a:gd name="T2" fmla="*/ 0 w 27"/>
                  <a:gd name="T3" fmla="*/ 2147483647 h 16"/>
                  <a:gd name="T4" fmla="*/ 2147483647 w 27"/>
                  <a:gd name="T5" fmla="*/ 2147483647 h 16"/>
                  <a:gd name="T6" fmla="*/ 2147483647 w 27"/>
                  <a:gd name="T7" fmla="*/ 0 h 16"/>
                  <a:gd name="T8" fmla="*/ 2147483647 w 27"/>
                  <a:gd name="T9" fmla="*/ 0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2147483647 w 27"/>
                  <a:gd name="T19" fmla="*/ 2147483647 h 16"/>
                  <a:gd name="T20" fmla="*/ 2147483647 w 27"/>
                  <a:gd name="T21" fmla="*/ 2147483647 h 16"/>
                  <a:gd name="T22" fmla="*/ 2147483647 w 27"/>
                  <a:gd name="T23" fmla="*/ 2147483647 h 16"/>
                  <a:gd name="T24" fmla="*/ 0 w 27"/>
                  <a:gd name="T25" fmla="*/ 2147483647 h 16"/>
                  <a:gd name="T26" fmla="*/ 0 w 27"/>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6"/>
                  <a:gd name="T44" fmla="*/ 27 w 2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6">
                    <a:moveTo>
                      <a:pt x="0" y="11"/>
                    </a:moveTo>
                    <a:lnTo>
                      <a:pt x="0" y="11"/>
                    </a:lnTo>
                    <a:lnTo>
                      <a:pt x="5" y="5"/>
                    </a:lnTo>
                    <a:lnTo>
                      <a:pt x="5" y="0"/>
                    </a:lnTo>
                    <a:lnTo>
                      <a:pt x="11" y="5"/>
                    </a:lnTo>
                    <a:lnTo>
                      <a:pt x="22" y="11"/>
                    </a:lnTo>
                    <a:lnTo>
                      <a:pt x="27" y="11"/>
                    </a:lnTo>
                    <a:lnTo>
                      <a:pt x="22" y="16"/>
                    </a:lnTo>
                    <a:lnTo>
                      <a:pt x="22" y="11"/>
                    </a:lnTo>
                    <a:lnTo>
                      <a:pt x="16"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36" name="Freeform 1522"/>
              <p:cNvSpPr>
                <a:spLocks/>
              </p:cNvSpPr>
              <p:nvPr/>
            </p:nvSpPr>
            <p:spPr bwMode="auto">
              <a:xfrm>
                <a:off x="-6369446" y="-6292141"/>
                <a:ext cx="60101" cy="60104"/>
              </a:xfrm>
              <a:custGeom>
                <a:avLst/>
                <a:gdLst>
                  <a:gd name="T0" fmla="*/ 2147483647 w 16"/>
                  <a:gd name="T1" fmla="*/ 0 h 16"/>
                  <a:gd name="T2" fmla="*/ 2147483647 w 16"/>
                  <a:gd name="T3" fmla="*/ 0 h 16"/>
                  <a:gd name="T4" fmla="*/ 2147483647 w 16"/>
                  <a:gd name="T5" fmla="*/ 2147483647 h 16"/>
                  <a:gd name="T6" fmla="*/ 2147483647 w 16"/>
                  <a:gd name="T7" fmla="*/ 2147483647 h 16"/>
                  <a:gd name="T8" fmla="*/ 2147483647 w 16"/>
                  <a:gd name="T9" fmla="*/ 0 h 16"/>
                  <a:gd name="T10" fmla="*/ 2147483647 w 16"/>
                  <a:gd name="T11" fmla="*/ 0 h 16"/>
                  <a:gd name="T12" fmla="*/ 2147483647 w 16"/>
                  <a:gd name="T13" fmla="*/ 2147483647 h 16"/>
                  <a:gd name="T14" fmla="*/ 2147483647 w 16"/>
                  <a:gd name="T15" fmla="*/ 2147483647 h 16"/>
                  <a:gd name="T16" fmla="*/ 2147483647 w 16"/>
                  <a:gd name="T17" fmla="*/ 2147483647 h 16"/>
                  <a:gd name="T18" fmla="*/ 0 w 16"/>
                  <a:gd name="T19" fmla="*/ 2147483647 h 16"/>
                  <a:gd name="T20" fmla="*/ 0 w 16"/>
                  <a:gd name="T21" fmla="*/ 2147483647 h 16"/>
                  <a:gd name="T22" fmla="*/ 2147483647 w 16"/>
                  <a:gd name="T23" fmla="*/ 0 h 16"/>
                  <a:gd name="T24" fmla="*/ 214748364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5" y="0"/>
                    </a:moveTo>
                    <a:lnTo>
                      <a:pt x="5" y="0"/>
                    </a:lnTo>
                    <a:lnTo>
                      <a:pt x="5" y="5"/>
                    </a:lnTo>
                    <a:lnTo>
                      <a:pt x="16" y="0"/>
                    </a:lnTo>
                    <a:lnTo>
                      <a:pt x="16" y="11"/>
                    </a:lnTo>
                    <a:lnTo>
                      <a:pt x="5" y="16"/>
                    </a:lnTo>
                    <a:lnTo>
                      <a:pt x="0" y="11"/>
                    </a:lnTo>
                    <a:lnTo>
                      <a:pt x="0" y="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37" name="Freeform 1523"/>
              <p:cNvSpPr>
                <a:spLocks/>
              </p:cNvSpPr>
              <p:nvPr/>
            </p:nvSpPr>
            <p:spPr bwMode="auto">
              <a:xfrm>
                <a:off x="-6391984" y="-6232037"/>
                <a:ext cx="105177" cy="60104"/>
              </a:xfrm>
              <a:custGeom>
                <a:avLst/>
                <a:gdLst>
                  <a:gd name="T0" fmla="*/ 2147483647 w 28"/>
                  <a:gd name="T1" fmla="*/ 2147483647 h 16"/>
                  <a:gd name="T2" fmla="*/ 2147483647 w 28"/>
                  <a:gd name="T3" fmla="*/ 2147483647 h 16"/>
                  <a:gd name="T4" fmla="*/ 2147483647 w 28"/>
                  <a:gd name="T5" fmla="*/ 2147483647 h 16"/>
                  <a:gd name="T6" fmla="*/ 0 w 28"/>
                  <a:gd name="T7" fmla="*/ 2147483647 h 16"/>
                  <a:gd name="T8" fmla="*/ 0 w 28"/>
                  <a:gd name="T9" fmla="*/ 2147483647 h 16"/>
                  <a:gd name="T10" fmla="*/ 0 w 28"/>
                  <a:gd name="T11" fmla="*/ 2147483647 h 16"/>
                  <a:gd name="T12" fmla="*/ 0 w 28"/>
                  <a:gd name="T13" fmla="*/ 0 h 16"/>
                  <a:gd name="T14" fmla="*/ 0 w 28"/>
                  <a:gd name="T15" fmla="*/ 0 h 16"/>
                  <a:gd name="T16" fmla="*/ 0 w 28"/>
                  <a:gd name="T17" fmla="*/ 2147483647 h 16"/>
                  <a:gd name="T18" fmla="*/ 0 w 28"/>
                  <a:gd name="T19" fmla="*/ 2147483647 h 16"/>
                  <a:gd name="T20" fmla="*/ 2147483647 w 28"/>
                  <a:gd name="T21" fmla="*/ 2147483647 h 16"/>
                  <a:gd name="T22" fmla="*/ 2147483647 w 28"/>
                  <a:gd name="T23" fmla="*/ 2147483647 h 16"/>
                  <a:gd name="T24" fmla="*/ 2147483647 w 28"/>
                  <a:gd name="T25" fmla="*/ 2147483647 h 16"/>
                  <a:gd name="T26" fmla="*/ 2147483647 w 28"/>
                  <a:gd name="T27" fmla="*/ 2147483647 h 16"/>
                  <a:gd name="T28" fmla="*/ 2147483647 w 28"/>
                  <a:gd name="T29" fmla="*/ 2147483647 h 16"/>
                  <a:gd name="T30" fmla="*/ 2147483647 w 28"/>
                  <a:gd name="T31" fmla="*/ 2147483647 h 16"/>
                  <a:gd name="T32" fmla="*/ 2147483647 w 28"/>
                  <a:gd name="T33" fmla="*/ 2147483647 h 16"/>
                  <a:gd name="T34" fmla="*/ 2147483647 w 28"/>
                  <a:gd name="T35" fmla="*/ 2147483647 h 16"/>
                  <a:gd name="T36" fmla="*/ 2147483647 w 28"/>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6"/>
                  <a:gd name="T59" fmla="*/ 28 w 2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6">
                    <a:moveTo>
                      <a:pt x="22" y="16"/>
                    </a:moveTo>
                    <a:lnTo>
                      <a:pt x="22" y="16"/>
                    </a:lnTo>
                    <a:lnTo>
                      <a:pt x="17" y="11"/>
                    </a:lnTo>
                    <a:lnTo>
                      <a:pt x="0" y="11"/>
                    </a:lnTo>
                    <a:lnTo>
                      <a:pt x="0" y="6"/>
                    </a:lnTo>
                    <a:lnTo>
                      <a:pt x="0" y="0"/>
                    </a:lnTo>
                    <a:lnTo>
                      <a:pt x="0" y="11"/>
                    </a:lnTo>
                    <a:lnTo>
                      <a:pt x="6" y="6"/>
                    </a:lnTo>
                    <a:lnTo>
                      <a:pt x="17" y="6"/>
                    </a:lnTo>
                    <a:lnTo>
                      <a:pt x="28" y="6"/>
                    </a:lnTo>
                    <a:lnTo>
                      <a:pt x="28" y="11"/>
                    </a:lnTo>
                    <a:lnTo>
                      <a:pt x="28" y="16"/>
                    </a:lnTo>
                    <a:lnTo>
                      <a:pt x="2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38" name="Freeform 1524"/>
              <p:cNvSpPr>
                <a:spLocks/>
              </p:cNvSpPr>
              <p:nvPr/>
            </p:nvSpPr>
            <p:spPr bwMode="auto">
              <a:xfrm>
                <a:off x="-6249243" y="-6149394"/>
                <a:ext cx="146497" cy="41321"/>
              </a:xfrm>
              <a:custGeom>
                <a:avLst/>
                <a:gdLst>
                  <a:gd name="T0" fmla="*/ 0 w 39"/>
                  <a:gd name="T1" fmla="*/ 0 h 11"/>
                  <a:gd name="T2" fmla="*/ 0 w 39"/>
                  <a:gd name="T3" fmla="*/ 0 h 11"/>
                  <a:gd name="T4" fmla="*/ 2147483647 w 39"/>
                  <a:gd name="T5" fmla="*/ 0 h 11"/>
                  <a:gd name="T6" fmla="*/ 2147483647 w 39"/>
                  <a:gd name="T7" fmla="*/ 0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0 h 11"/>
                  <a:gd name="T18" fmla="*/ 0 w 3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0"/>
                    </a:moveTo>
                    <a:lnTo>
                      <a:pt x="0" y="0"/>
                    </a:lnTo>
                    <a:lnTo>
                      <a:pt x="17" y="0"/>
                    </a:lnTo>
                    <a:lnTo>
                      <a:pt x="28" y="0"/>
                    </a:lnTo>
                    <a:lnTo>
                      <a:pt x="39" y="11"/>
                    </a:lnTo>
                    <a:lnTo>
                      <a:pt x="11" y="5"/>
                    </a:lnTo>
                    <a:lnTo>
                      <a:pt x="6"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39" name="Freeform 1525"/>
              <p:cNvSpPr>
                <a:spLocks/>
              </p:cNvSpPr>
              <p:nvPr/>
            </p:nvSpPr>
            <p:spPr bwMode="auto">
              <a:xfrm>
                <a:off x="-6391984" y="-6171933"/>
                <a:ext cx="105177" cy="63860"/>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0 w 28"/>
                  <a:gd name="T9" fmla="*/ 2147483647 h 17"/>
                  <a:gd name="T10" fmla="*/ 0 w 28"/>
                  <a:gd name="T11" fmla="*/ 2147483647 h 17"/>
                  <a:gd name="T12" fmla="*/ 0 w 28"/>
                  <a:gd name="T13" fmla="*/ 2147483647 h 17"/>
                  <a:gd name="T14" fmla="*/ 2147483647 w 28"/>
                  <a:gd name="T15" fmla="*/ 0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2" y="17"/>
                    </a:moveTo>
                    <a:lnTo>
                      <a:pt x="22" y="17"/>
                    </a:lnTo>
                    <a:lnTo>
                      <a:pt x="22" y="11"/>
                    </a:lnTo>
                    <a:lnTo>
                      <a:pt x="11" y="11"/>
                    </a:lnTo>
                    <a:lnTo>
                      <a:pt x="0" y="11"/>
                    </a:lnTo>
                    <a:lnTo>
                      <a:pt x="0" y="6"/>
                    </a:lnTo>
                    <a:lnTo>
                      <a:pt x="11" y="0"/>
                    </a:lnTo>
                    <a:lnTo>
                      <a:pt x="28" y="6"/>
                    </a:lnTo>
                    <a:lnTo>
                      <a:pt x="28" y="11"/>
                    </a:lnTo>
                    <a:lnTo>
                      <a:pt x="2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40" name="Freeform 1526"/>
              <p:cNvSpPr>
                <a:spLocks/>
              </p:cNvSpPr>
              <p:nvPr/>
            </p:nvSpPr>
            <p:spPr bwMode="auto">
              <a:xfrm>
                <a:off x="-6226705" y="-6108073"/>
                <a:ext cx="123959" cy="41321"/>
              </a:xfrm>
              <a:custGeom>
                <a:avLst/>
                <a:gdLst>
                  <a:gd name="T0" fmla="*/ 2147483647 w 33"/>
                  <a:gd name="T1" fmla="*/ 2147483647 h 11"/>
                  <a:gd name="T2" fmla="*/ 2147483647 w 33"/>
                  <a:gd name="T3" fmla="*/ 2147483647 h 11"/>
                  <a:gd name="T4" fmla="*/ 2147483647 w 33"/>
                  <a:gd name="T5" fmla="*/ 2147483647 h 11"/>
                  <a:gd name="T6" fmla="*/ 0 w 33"/>
                  <a:gd name="T7" fmla="*/ 2147483647 h 11"/>
                  <a:gd name="T8" fmla="*/ 0 w 33"/>
                  <a:gd name="T9" fmla="*/ 2147483647 h 11"/>
                  <a:gd name="T10" fmla="*/ 0 w 33"/>
                  <a:gd name="T11" fmla="*/ 2147483647 h 11"/>
                  <a:gd name="T12" fmla="*/ 0 w 33"/>
                  <a:gd name="T13" fmla="*/ 2147483647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27" y="11"/>
                    </a:moveTo>
                    <a:lnTo>
                      <a:pt x="27" y="11"/>
                    </a:lnTo>
                    <a:lnTo>
                      <a:pt x="16" y="11"/>
                    </a:lnTo>
                    <a:lnTo>
                      <a:pt x="0" y="11"/>
                    </a:lnTo>
                    <a:lnTo>
                      <a:pt x="0" y="5"/>
                    </a:lnTo>
                    <a:lnTo>
                      <a:pt x="5" y="0"/>
                    </a:lnTo>
                    <a:lnTo>
                      <a:pt x="11" y="5"/>
                    </a:lnTo>
                    <a:lnTo>
                      <a:pt x="22" y="5"/>
                    </a:lnTo>
                    <a:lnTo>
                      <a:pt x="33" y="5"/>
                    </a:lnTo>
                    <a:lnTo>
                      <a:pt x="2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41" name="Freeform 1527"/>
              <p:cNvSpPr>
                <a:spLocks/>
              </p:cNvSpPr>
              <p:nvPr/>
            </p:nvSpPr>
            <p:spPr bwMode="auto">
              <a:xfrm>
                <a:off x="-6391984" y="-6108073"/>
                <a:ext cx="123959" cy="41321"/>
              </a:xfrm>
              <a:custGeom>
                <a:avLst/>
                <a:gdLst>
                  <a:gd name="T0" fmla="*/ 0 w 33"/>
                  <a:gd name="T1" fmla="*/ 2147483647 h 11"/>
                  <a:gd name="T2" fmla="*/ 0 w 33"/>
                  <a:gd name="T3" fmla="*/ 2147483647 h 11"/>
                  <a:gd name="T4" fmla="*/ 0 w 33"/>
                  <a:gd name="T5" fmla="*/ 0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0 w 33"/>
                  <a:gd name="T19" fmla="*/ 2147483647 h 11"/>
                  <a:gd name="T20" fmla="*/ 0 w 33"/>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1"/>
                  <a:gd name="T35" fmla="*/ 33 w 3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1">
                    <a:moveTo>
                      <a:pt x="0" y="11"/>
                    </a:moveTo>
                    <a:lnTo>
                      <a:pt x="0" y="11"/>
                    </a:lnTo>
                    <a:lnTo>
                      <a:pt x="0" y="0"/>
                    </a:lnTo>
                    <a:lnTo>
                      <a:pt x="11" y="0"/>
                    </a:lnTo>
                    <a:lnTo>
                      <a:pt x="33" y="0"/>
                    </a:lnTo>
                    <a:lnTo>
                      <a:pt x="33" y="11"/>
                    </a:lnTo>
                    <a:lnTo>
                      <a:pt x="22" y="11"/>
                    </a:lnTo>
                    <a:lnTo>
                      <a:pt x="11" y="5"/>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42" name="Freeform 1528"/>
              <p:cNvSpPr>
                <a:spLocks/>
              </p:cNvSpPr>
              <p:nvPr/>
            </p:nvSpPr>
            <p:spPr bwMode="auto">
              <a:xfrm>
                <a:off x="-6185385" y="-6047969"/>
                <a:ext cx="101421" cy="41321"/>
              </a:xfrm>
              <a:custGeom>
                <a:avLst/>
                <a:gdLst>
                  <a:gd name="T0" fmla="*/ 0 w 27"/>
                  <a:gd name="T1" fmla="*/ 2147483647 h 11"/>
                  <a:gd name="T2" fmla="*/ 0 w 27"/>
                  <a:gd name="T3" fmla="*/ 2147483647 h 11"/>
                  <a:gd name="T4" fmla="*/ 2147483647 w 27"/>
                  <a:gd name="T5" fmla="*/ 0 h 11"/>
                  <a:gd name="T6" fmla="*/ 2147483647 w 27"/>
                  <a:gd name="T7" fmla="*/ 0 h 11"/>
                  <a:gd name="T8" fmla="*/ 2147483647 w 27"/>
                  <a:gd name="T9" fmla="*/ 2147483647 h 11"/>
                  <a:gd name="T10" fmla="*/ 2147483647 w 27"/>
                  <a:gd name="T11" fmla="*/ 2147483647 h 11"/>
                  <a:gd name="T12" fmla="*/ 2147483647 w 27"/>
                  <a:gd name="T13" fmla="*/ 2147483647 h 11"/>
                  <a:gd name="T14" fmla="*/ 2147483647 w 27"/>
                  <a:gd name="T15" fmla="*/ 2147483647 h 11"/>
                  <a:gd name="T16" fmla="*/ 2147483647 w 27"/>
                  <a:gd name="T17" fmla="*/ 2147483647 h 11"/>
                  <a:gd name="T18" fmla="*/ 0 w 27"/>
                  <a:gd name="T19" fmla="*/ 2147483647 h 11"/>
                  <a:gd name="T20" fmla="*/ 0 w 27"/>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6"/>
                    </a:moveTo>
                    <a:lnTo>
                      <a:pt x="0" y="6"/>
                    </a:lnTo>
                    <a:lnTo>
                      <a:pt x="5" y="0"/>
                    </a:lnTo>
                    <a:lnTo>
                      <a:pt x="16" y="0"/>
                    </a:lnTo>
                    <a:lnTo>
                      <a:pt x="27" y="6"/>
                    </a:lnTo>
                    <a:lnTo>
                      <a:pt x="27" y="11"/>
                    </a:lnTo>
                    <a:lnTo>
                      <a:pt x="16" y="11"/>
                    </a:lnTo>
                    <a:lnTo>
                      <a:pt x="5"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43" name="Freeform 1529"/>
              <p:cNvSpPr>
                <a:spLocks/>
              </p:cNvSpPr>
              <p:nvPr/>
            </p:nvSpPr>
            <p:spPr bwMode="auto">
              <a:xfrm>
                <a:off x="-6391984" y="-6047969"/>
                <a:ext cx="123959" cy="41321"/>
              </a:xfrm>
              <a:custGeom>
                <a:avLst/>
                <a:gdLst>
                  <a:gd name="T0" fmla="*/ 2147483647 w 33"/>
                  <a:gd name="T1" fmla="*/ 2147483647 h 11"/>
                  <a:gd name="T2" fmla="*/ 2147483647 w 33"/>
                  <a:gd name="T3" fmla="*/ 2147483647 h 11"/>
                  <a:gd name="T4" fmla="*/ 2147483647 w 33"/>
                  <a:gd name="T5" fmla="*/ 2147483647 h 11"/>
                  <a:gd name="T6" fmla="*/ 2147483647 w 33"/>
                  <a:gd name="T7" fmla="*/ 2147483647 h 11"/>
                  <a:gd name="T8" fmla="*/ 0 w 33"/>
                  <a:gd name="T9" fmla="*/ 2147483647 h 11"/>
                  <a:gd name="T10" fmla="*/ 0 w 33"/>
                  <a:gd name="T11" fmla="*/ 2147483647 h 11"/>
                  <a:gd name="T12" fmla="*/ 0 w 33"/>
                  <a:gd name="T13" fmla="*/ 0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33" y="11"/>
                    </a:moveTo>
                    <a:lnTo>
                      <a:pt x="33" y="11"/>
                    </a:lnTo>
                    <a:lnTo>
                      <a:pt x="28" y="6"/>
                    </a:lnTo>
                    <a:lnTo>
                      <a:pt x="17" y="6"/>
                    </a:lnTo>
                    <a:lnTo>
                      <a:pt x="0" y="6"/>
                    </a:lnTo>
                    <a:lnTo>
                      <a:pt x="0" y="0"/>
                    </a:lnTo>
                    <a:lnTo>
                      <a:pt x="11" y="0"/>
                    </a:lnTo>
                    <a:lnTo>
                      <a:pt x="33" y="0"/>
                    </a:lnTo>
                    <a:lnTo>
                      <a:pt x="33" y="6"/>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44" name="Freeform 1530"/>
              <p:cNvSpPr>
                <a:spLocks/>
              </p:cNvSpPr>
              <p:nvPr/>
            </p:nvSpPr>
            <p:spPr bwMode="auto">
              <a:xfrm>
                <a:off x="-6249243" y="-5984109"/>
                <a:ext cx="146497" cy="41321"/>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0 h 11"/>
                  <a:gd name="T16" fmla="*/ 2147483647 w 39"/>
                  <a:gd name="T17" fmla="*/ 0 h 11"/>
                  <a:gd name="T18" fmla="*/ 2147483647 w 39"/>
                  <a:gd name="T19" fmla="*/ 0 h 11"/>
                  <a:gd name="T20" fmla="*/ 2147483647 w 39"/>
                  <a:gd name="T21" fmla="*/ 0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5"/>
                    </a:lnTo>
                    <a:lnTo>
                      <a:pt x="22" y="5"/>
                    </a:lnTo>
                    <a:lnTo>
                      <a:pt x="11" y="5"/>
                    </a:lnTo>
                    <a:lnTo>
                      <a:pt x="0" y="11"/>
                    </a:lnTo>
                    <a:lnTo>
                      <a:pt x="0" y="0"/>
                    </a:lnTo>
                    <a:lnTo>
                      <a:pt x="6" y="0"/>
                    </a:lnTo>
                    <a:lnTo>
                      <a:pt x="17" y="0"/>
                    </a:lnTo>
                    <a:lnTo>
                      <a:pt x="28" y="0"/>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45" name="Freeform 1531"/>
              <p:cNvSpPr>
                <a:spLocks/>
              </p:cNvSpPr>
              <p:nvPr/>
            </p:nvSpPr>
            <p:spPr bwMode="auto">
              <a:xfrm>
                <a:off x="-6391984" y="-5942788"/>
                <a:ext cx="123959" cy="41321"/>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0 h 11"/>
                  <a:gd name="T26" fmla="*/ 0 w 3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0"/>
                    </a:moveTo>
                    <a:lnTo>
                      <a:pt x="0" y="0"/>
                    </a:lnTo>
                    <a:lnTo>
                      <a:pt x="6" y="0"/>
                    </a:lnTo>
                    <a:lnTo>
                      <a:pt x="22" y="0"/>
                    </a:lnTo>
                    <a:lnTo>
                      <a:pt x="33" y="5"/>
                    </a:lnTo>
                    <a:lnTo>
                      <a:pt x="33" y="11"/>
                    </a:lnTo>
                    <a:lnTo>
                      <a:pt x="28" y="5"/>
                    </a:lnTo>
                    <a:lnTo>
                      <a:pt x="17" y="11"/>
                    </a:lnTo>
                    <a:lnTo>
                      <a:pt x="6" y="11"/>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46" name="Freeform 1532"/>
              <p:cNvSpPr>
                <a:spLocks/>
              </p:cNvSpPr>
              <p:nvPr/>
            </p:nvSpPr>
            <p:spPr bwMode="auto">
              <a:xfrm>
                <a:off x="-6249243" y="-5942788"/>
                <a:ext cx="105177" cy="41321"/>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11"/>
                    </a:lnTo>
                    <a:lnTo>
                      <a:pt x="0" y="11"/>
                    </a:lnTo>
                    <a:lnTo>
                      <a:pt x="0" y="0"/>
                    </a:lnTo>
                    <a:lnTo>
                      <a:pt x="11"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47" name="Freeform 1533"/>
              <p:cNvSpPr>
                <a:spLocks/>
              </p:cNvSpPr>
              <p:nvPr/>
            </p:nvSpPr>
            <p:spPr bwMode="auto">
              <a:xfrm>
                <a:off x="-6433304" y="-5882684"/>
                <a:ext cx="146497" cy="22539"/>
              </a:xfrm>
              <a:custGeom>
                <a:avLst/>
                <a:gdLst>
                  <a:gd name="T0" fmla="*/ 2147483647 w 39"/>
                  <a:gd name="T1" fmla="*/ 2147483647 h 6"/>
                  <a:gd name="T2" fmla="*/ 2147483647 w 39"/>
                  <a:gd name="T3" fmla="*/ 2147483647 h 6"/>
                  <a:gd name="T4" fmla="*/ 2147483647 w 39"/>
                  <a:gd name="T5" fmla="*/ 2147483647 h 6"/>
                  <a:gd name="T6" fmla="*/ 2147483647 w 39"/>
                  <a:gd name="T7" fmla="*/ 2147483647 h 6"/>
                  <a:gd name="T8" fmla="*/ 2147483647 w 39"/>
                  <a:gd name="T9" fmla="*/ 2147483647 h 6"/>
                  <a:gd name="T10" fmla="*/ 0 w 39"/>
                  <a:gd name="T11" fmla="*/ 0 h 6"/>
                  <a:gd name="T12" fmla="*/ 0 w 39"/>
                  <a:gd name="T13" fmla="*/ 0 h 6"/>
                  <a:gd name="T14" fmla="*/ 2147483647 w 39"/>
                  <a:gd name="T15" fmla="*/ 0 h 6"/>
                  <a:gd name="T16" fmla="*/ 2147483647 w 39"/>
                  <a:gd name="T17" fmla="*/ 0 h 6"/>
                  <a:gd name="T18" fmla="*/ 2147483647 w 39"/>
                  <a:gd name="T19" fmla="*/ 0 h 6"/>
                  <a:gd name="T20" fmla="*/ 2147483647 w 39"/>
                  <a:gd name="T21" fmla="*/ 2147483647 h 6"/>
                  <a:gd name="T22" fmla="*/ 2147483647 w 39"/>
                  <a:gd name="T23" fmla="*/ 2147483647 h 6"/>
                  <a:gd name="T24" fmla="*/ 2147483647 w 39"/>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6"/>
                  <a:gd name="T41" fmla="*/ 39 w 3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6">
                    <a:moveTo>
                      <a:pt x="33" y="6"/>
                    </a:moveTo>
                    <a:lnTo>
                      <a:pt x="33" y="6"/>
                    </a:lnTo>
                    <a:lnTo>
                      <a:pt x="28" y="6"/>
                    </a:lnTo>
                    <a:lnTo>
                      <a:pt x="17" y="6"/>
                    </a:lnTo>
                    <a:lnTo>
                      <a:pt x="6" y="6"/>
                    </a:lnTo>
                    <a:lnTo>
                      <a:pt x="0" y="0"/>
                    </a:lnTo>
                    <a:lnTo>
                      <a:pt x="6" y="0"/>
                    </a:lnTo>
                    <a:lnTo>
                      <a:pt x="22" y="0"/>
                    </a:lnTo>
                    <a:lnTo>
                      <a:pt x="33" y="0"/>
                    </a:lnTo>
                    <a:lnTo>
                      <a:pt x="39" y="6"/>
                    </a:lnTo>
                    <a:lnTo>
                      <a:pt x="3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48" name="Freeform 1534"/>
              <p:cNvSpPr>
                <a:spLocks/>
              </p:cNvSpPr>
              <p:nvPr/>
            </p:nvSpPr>
            <p:spPr bwMode="auto">
              <a:xfrm>
                <a:off x="-6226705" y="-5882684"/>
                <a:ext cx="123959" cy="41321"/>
              </a:xfrm>
              <a:custGeom>
                <a:avLst/>
                <a:gdLst>
                  <a:gd name="T0" fmla="*/ 0 w 33"/>
                  <a:gd name="T1" fmla="*/ 2147483647 h 11"/>
                  <a:gd name="T2" fmla="*/ 0 w 33"/>
                  <a:gd name="T3" fmla="*/ 2147483647 h 11"/>
                  <a:gd name="T4" fmla="*/ 0 w 33"/>
                  <a:gd name="T5" fmla="*/ 2147483647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6"/>
                    </a:moveTo>
                    <a:lnTo>
                      <a:pt x="0" y="6"/>
                    </a:lnTo>
                    <a:lnTo>
                      <a:pt x="5" y="0"/>
                    </a:lnTo>
                    <a:lnTo>
                      <a:pt x="16" y="0"/>
                    </a:lnTo>
                    <a:lnTo>
                      <a:pt x="27" y="0"/>
                    </a:lnTo>
                    <a:lnTo>
                      <a:pt x="33" y="6"/>
                    </a:lnTo>
                    <a:lnTo>
                      <a:pt x="27" y="11"/>
                    </a:lnTo>
                    <a:lnTo>
                      <a:pt x="16" y="6"/>
                    </a:lnTo>
                    <a:lnTo>
                      <a:pt x="11"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49" name="Freeform 1535"/>
              <p:cNvSpPr>
                <a:spLocks/>
              </p:cNvSpPr>
              <p:nvPr/>
            </p:nvSpPr>
            <p:spPr bwMode="auto">
              <a:xfrm>
                <a:off x="-6249243" y="-5822580"/>
                <a:ext cx="206599" cy="22539"/>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0 w 55"/>
                  <a:gd name="T9" fmla="*/ 0 h 6"/>
                  <a:gd name="T10" fmla="*/ 0 w 55"/>
                  <a:gd name="T11" fmla="*/ 0 h 6"/>
                  <a:gd name="T12" fmla="*/ 2147483647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28" y="6"/>
                    </a:lnTo>
                    <a:lnTo>
                      <a:pt x="11" y="6"/>
                    </a:lnTo>
                    <a:lnTo>
                      <a:pt x="0" y="0"/>
                    </a:lnTo>
                    <a:lnTo>
                      <a:pt x="28" y="0"/>
                    </a:lnTo>
                    <a:lnTo>
                      <a:pt x="44" y="0"/>
                    </a:lnTo>
                    <a:lnTo>
                      <a:pt x="50" y="0"/>
                    </a:lnTo>
                    <a:lnTo>
                      <a:pt x="5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0" name="Freeform 1536"/>
              <p:cNvSpPr>
                <a:spLocks/>
              </p:cNvSpPr>
              <p:nvPr/>
            </p:nvSpPr>
            <p:spPr bwMode="auto">
              <a:xfrm>
                <a:off x="-6391984" y="-5841363"/>
                <a:ext cx="123959" cy="41321"/>
              </a:xfrm>
              <a:custGeom>
                <a:avLst/>
                <a:gdLst>
                  <a:gd name="T0" fmla="*/ 0 w 33"/>
                  <a:gd name="T1" fmla="*/ 2147483647 h 11"/>
                  <a:gd name="T2" fmla="*/ 0 w 33"/>
                  <a:gd name="T3" fmla="*/ 2147483647 h 11"/>
                  <a:gd name="T4" fmla="*/ 2147483647 w 33"/>
                  <a:gd name="T5" fmla="*/ 0 h 11"/>
                  <a:gd name="T6" fmla="*/ 2147483647 w 33"/>
                  <a:gd name="T7" fmla="*/ 0 h 11"/>
                  <a:gd name="T8" fmla="*/ 2147483647 w 33"/>
                  <a:gd name="T9" fmla="*/ 2147483647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5"/>
                    </a:moveTo>
                    <a:lnTo>
                      <a:pt x="0" y="5"/>
                    </a:lnTo>
                    <a:lnTo>
                      <a:pt x="11" y="0"/>
                    </a:lnTo>
                    <a:lnTo>
                      <a:pt x="17" y="0"/>
                    </a:lnTo>
                    <a:lnTo>
                      <a:pt x="28" y="5"/>
                    </a:lnTo>
                    <a:lnTo>
                      <a:pt x="33" y="0"/>
                    </a:lnTo>
                    <a:lnTo>
                      <a:pt x="33" y="5"/>
                    </a:lnTo>
                    <a:lnTo>
                      <a:pt x="33" y="11"/>
                    </a:lnTo>
                    <a:lnTo>
                      <a:pt x="17" y="11"/>
                    </a:lnTo>
                    <a:lnTo>
                      <a:pt x="6" y="1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1" name="Freeform 1537"/>
              <p:cNvSpPr>
                <a:spLocks/>
              </p:cNvSpPr>
              <p:nvPr/>
            </p:nvSpPr>
            <p:spPr bwMode="auto">
              <a:xfrm>
                <a:off x="-6249243" y="-5781259"/>
                <a:ext cx="206599" cy="41321"/>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2147483647 w 55"/>
                  <a:gd name="T9" fmla="*/ 2147483647 h 11"/>
                  <a:gd name="T10" fmla="*/ 0 w 55"/>
                  <a:gd name="T11" fmla="*/ 2147483647 h 11"/>
                  <a:gd name="T12" fmla="*/ 0 w 55"/>
                  <a:gd name="T13" fmla="*/ 2147483647 h 11"/>
                  <a:gd name="T14" fmla="*/ 2147483647 w 55"/>
                  <a:gd name="T15" fmla="*/ 0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39" y="11"/>
                    </a:lnTo>
                    <a:lnTo>
                      <a:pt x="22" y="11"/>
                    </a:lnTo>
                    <a:lnTo>
                      <a:pt x="6" y="11"/>
                    </a:lnTo>
                    <a:lnTo>
                      <a:pt x="0" y="6"/>
                    </a:lnTo>
                    <a:lnTo>
                      <a:pt x="22" y="0"/>
                    </a:lnTo>
                    <a:lnTo>
                      <a:pt x="44" y="6"/>
                    </a:lnTo>
                    <a:lnTo>
                      <a:pt x="5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2" name="Freeform 1538"/>
              <p:cNvSpPr>
                <a:spLocks/>
              </p:cNvSpPr>
              <p:nvPr/>
            </p:nvSpPr>
            <p:spPr bwMode="auto">
              <a:xfrm>
                <a:off x="-6391984" y="-5781259"/>
                <a:ext cx="105177" cy="41321"/>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0 h 11"/>
                  <a:gd name="T36" fmla="*/ 2147483647 w 28"/>
                  <a:gd name="T37" fmla="*/ 0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6"/>
                    </a:lnTo>
                    <a:lnTo>
                      <a:pt x="28" y="11"/>
                    </a:lnTo>
                    <a:lnTo>
                      <a:pt x="22" y="11"/>
                    </a:lnTo>
                    <a:lnTo>
                      <a:pt x="22" y="6"/>
                    </a:lnTo>
                    <a:lnTo>
                      <a:pt x="11" y="11"/>
                    </a:lnTo>
                    <a:lnTo>
                      <a:pt x="6" y="6"/>
                    </a:lnTo>
                    <a:lnTo>
                      <a:pt x="0" y="6"/>
                    </a:lnTo>
                    <a:lnTo>
                      <a:pt x="0" y="11"/>
                    </a:lnTo>
                    <a:lnTo>
                      <a:pt x="0" y="0"/>
                    </a:lnTo>
                    <a:lnTo>
                      <a:pt x="17" y="0"/>
                    </a:lnTo>
                    <a:lnTo>
                      <a:pt x="22"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3" name="Freeform 1539"/>
              <p:cNvSpPr>
                <a:spLocks/>
              </p:cNvSpPr>
              <p:nvPr/>
            </p:nvSpPr>
            <p:spPr bwMode="auto">
              <a:xfrm>
                <a:off x="-6226705" y="-6209498"/>
                <a:ext cx="123959" cy="37565"/>
              </a:xfrm>
              <a:custGeom>
                <a:avLst/>
                <a:gdLst>
                  <a:gd name="T0" fmla="*/ 2147483647 w 33"/>
                  <a:gd name="T1" fmla="*/ 0 h 10"/>
                  <a:gd name="T2" fmla="*/ 2147483647 w 33"/>
                  <a:gd name="T3" fmla="*/ 0 h 10"/>
                  <a:gd name="T4" fmla="*/ 2147483647 w 33"/>
                  <a:gd name="T5" fmla="*/ 0 h 10"/>
                  <a:gd name="T6" fmla="*/ 2147483647 w 33"/>
                  <a:gd name="T7" fmla="*/ 2147483647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2147483647 w 33"/>
                  <a:gd name="T19" fmla="*/ 2147483647 h 10"/>
                  <a:gd name="T20" fmla="*/ 0 w 33"/>
                  <a:gd name="T21" fmla="*/ 2147483647 h 10"/>
                  <a:gd name="T22" fmla="*/ 2147483647 w 33"/>
                  <a:gd name="T23" fmla="*/ 0 h 10"/>
                  <a:gd name="T24" fmla="*/ 2147483647 w 33"/>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
                  <a:gd name="T41" fmla="*/ 33 w 3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
                    <a:moveTo>
                      <a:pt x="5" y="0"/>
                    </a:moveTo>
                    <a:lnTo>
                      <a:pt x="5" y="0"/>
                    </a:lnTo>
                    <a:lnTo>
                      <a:pt x="11" y="5"/>
                    </a:lnTo>
                    <a:lnTo>
                      <a:pt x="16" y="0"/>
                    </a:lnTo>
                    <a:lnTo>
                      <a:pt x="27" y="0"/>
                    </a:lnTo>
                    <a:lnTo>
                      <a:pt x="33" y="5"/>
                    </a:lnTo>
                    <a:lnTo>
                      <a:pt x="33" y="10"/>
                    </a:lnTo>
                    <a:lnTo>
                      <a:pt x="11" y="10"/>
                    </a:lnTo>
                    <a:lnTo>
                      <a:pt x="0" y="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4" name="Freeform 1540"/>
              <p:cNvSpPr>
                <a:spLocks/>
              </p:cNvSpPr>
              <p:nvPr/>
            </p:nvSpPr>
            <p:spPr bwMode="auto">
              <a:xfrm>
                <a:off x="-6226705" y="-5657295"/>
                <a:ext cx="101421" cy="63860"/>
              </a:xfrm>
              <a:custGeom>
                <a:avLst/>
                <a:gdLst>
                  <a:gd name="T0" fmla="*/ 0 w 27"/>
                  <a:gd name="T1" fmla="*/ 2147483647 h 17"/>
                  <a:gd name="T2" fmla="*/ 0 w 27"/>
                  <a:gd name="T3" fmla="*/ 2147483647 h 17"/>
                  <a:gd name="T4" fmla="*/ 2147483647 w 27"/>
                  <a:gd name="T5" fmla="*/ 2147483647 h 17"/>
                  <a:gd name="T6" fmla="*/ 2147483647 w 27"/>
                  <a:gd name="T7" fmla="*/ 0 h 17"/>
                  <a:gd name="T8" fmla="*/ 2147483647 w 27"/>
                  <a:gd name="T9" fmla="*/ 0 h 17"/>
                  <a:gd name="T10" fmla="*/ 2147483647 w 27"/>
                  <a:gd name="T11" fmla="*/ 2147483647 h 17"/>
                  <a:gd name="T12" fmla="*/ 2147483647 w 27"/>
                  <a:gd name="T13" fmla="*/ 2147483647 h 17"/>
                  <a:gd name="T14" fmla="*/ 2147483647 w 27"/>
                  <a:gd name="T15" fmla="*/ 2147483647 h 17"/>
                  <a:gd name="T16" fmla="*/ 2147483647 w 27"/>
                  <a:gd name="T17" fmla="*/ 2147483647 h 17"/>
                  <a:gd name="T18" fmla="*/ 2147483647 w 27"/>
                  <a:gd name="T19" fmla="*/ 2147483647 h 17"/>
                  <a:gd name="T20" fmla="*/ 2147483647 w 27"/>
                  <a:gd name="T21" fmla="*/ 2147483647 h 17"/>
                  <a:gd name="T22" fmla="*/ 2147483647 w 27"/>
                  <a:gd name="T23" fmla="*/ 2147483647 h 17"/>
                  <a:gd name="T24" fmla="*/ 0 w 27"/>
                  <a:gd name="T25" fmla="*/ 2147483647 h 17"/>
                  <a:gd name="T26" fmla="*/ 0 w 2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7"/>
                  <a:gd name="T44" fmla="*/ 27 w 2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7">
                    <a:moveTo>
                      <a:pt x="0" y="11"/>
                    </a:moveTo>
                    <a:lnTo>
                      <a:pt x="0" y="11"/>
                    </a:lnTo>
                    <a:lnTo>
                      <a:pt x="5" y="6"/>
                    </a:lnTo>
                    <a:lnTo>
                      <a:pt x="5" y="0"/>
                    </a:lnTo>
                    <a:lnTo>
                      <a:pt x="11" y="6"/>
                    </a:lnTo>
                    <a:lnTo>
                      <a:pt x="22" y="6"/>
                    </a:lnTo>
                    <a:lnTo>
                      <a:pt x="27" y="6"/>
                    </a:lnTo>
                    <a:lnTo>
                      <a:pt x="22" y="17"/>
                    </a:lnTo>
                    <a:lnTo>
                      <a:pt x="22" y="11"/>
                    </a:lnTo>
                    <a:lnTo>
                      <a:pt x="16"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5" name="Freeform 1541"/>
              <p:cNvSpPr>
                <a:spLocks/>
              </p:cNvSpPr>
              <p:nvPr/>
            </p:nvSpPr>
            <p:spPr bwMode="auto">
              <a:xfrm>
                <a:off x="-6369446" y="-5657295"/>
                <a:ext cx="60101" cy="41321"/>
              </a:xfrm>
              <a:custGeom>
                <a:avLst/>
                <a:gdLst>
                  <a:gd name="T0" fmla="*/ 2147483647 w 16"/>
                  <a:gd name="T1" fmla="*/ 0 h 11"/>
                  <a:gd name="T2" fmla="*/ 2147483647 w 16"/>
                  <a:gd name="T3" fmla="*/ 0 h 11"/>
                  <a:gd name="T4" fmla="*/ 2147483647 w 16"/>
                  <a:gd name="T5" fmla="*/ 0 h 11"/>
                  <a:gd name="T6" fmla="*/ 2147483647 w 16"/>
                  <a:gd name="T7" fmla="*/ 0 h 11"/>
                  <a:gd name="T8" fmla="*/ 2147483647 w 16"/>
                  <a:gd name="T9" fmla="*/ 0 h 11"/>
                  <a:gd name="T10" fmla="*/ 2147483647 w 16"/>
                  <a:gd name="T11" fmla="*/ 0 h 11"/>
                  <a:gd name="T12" fmla="*/ 2147483647 w 16"/>
                  <a:gd name="T13" fmla="*/ 2147483647 h 11"/>
                  <a:gd name="T14" fmla="*/ 2147483647 w 16"/>
                  <a:gd name="T15" fmla="*/ 2147483647 h 11"/>
                  <a:gd name="T16" fmla="*/ 2147483647 w 16"/>
                  <a:gd name="T17" fmla="*/ 2147483647 h 11"/>
                  <a:gd name="T18" fmla="*/ 0 w 16"/>
                  <a:gd name="T19" fmla="*/ 2147483647 h 11"/>
                  <a:gd name="T20" fmla="*/ 0 w 16"/>
                  <a:gd name="T21" fmla="*/ 2147483647 h 11"/>
                  <a:gd name="T22" fmla="*/ 2147483647 w 16"/>
                  <a:gd name="T23" fmla="*/ 0 h 11"/>
                  <a:gd name="T24" fmla="*/ 2147483647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5" y="0"/>
                    </a:moveTo>
                    <a:lnTo>
                      <a:pt x="5" y="0"/>
                    </a:lnTo>
                    <a:lnTo>
                      <a:pt x="16" y="0"/>
                    </a:lnTo>
                    <a:lnTo>
                      <a:pt x="16" y="11"/>
                    </a:lnTo>
                    <a:lnTo>
                      <a:pt x="5" y="11"/>
                    </a:lnTo>
                    <a:lnTo>
                      <a:pt x="0" y="11"/>
                    </a:lnTo>
                    <a:lnTo>
                      <a:pt x="0" y="6"/>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6" name="Freeform 1542"/>
              <p:cNvSpPr>
                <a:spLocks/>
              </p:cNvSpPr>
              <p:nvPr/>
            </p:nvSpPr>
            <p:spPr bwMode="auto">
              <a:xfrm>
                <a:off x="-6391984" y="-5593435"/>
                <a:ext cx="105177" cy="41321"/>
              </a:xfrm>
              <a:custGeom>
                <a:avLst/>
                <a:gdLst>
                  <a:gd name="T0" fmla="*/ 2147483647 w 28"/>
                  <a:gd name="T1" fmla="*/ 2147483647 h 11"/>
                  <a:gd name="T2" fmla="*/ 2147483647 w 28"/>
                  <a:gd name="T3" fmla="*/ 2147483647 h 11"/>
                  <a:gd name="T4" fmla="*/ 2147483647 w 28"/>
                  <a:gd name="T5" fmla="*/ 2147483647 h 11"/>
                  <a:gd name="T6" fmla="*/ 0 w 28"/>
                  <a:gd name="T7" fmla="*/ 2147483647 h 11"/>
                  <a:gd name="T8" fmla="*/ 0 w 28"/>
                  <a:gd name="T9" fmla="*/ 2147483647 h 11"/>
                  <a:gd name="T10" fmla="*/ 0 w 28"/>
                  <a:gd name="T11" fmla="*/ 0 h 11"/>
                  <a:gd name="T12" fmla="*/ 0 w 28"/>
                  <a:gd name="T13" fmla="*/ 0 h 11"/>
                  <a:gd name="T14" fmla="*/ 0 w 28"/>
                  <a:gd name="T15" fmla="*/ 0 h 11"/>
                  <a:gd name="T16" fmla="*/ 0 w 28"/>
                  <a:gd name="T17" fmla="*/ 2147483647 h 11"/>
                  <a:gd name="T18" fmla="*/ 0 w 28"/>
                  <a:gd name="T19" fmla="*/ 2147483647 h 11"/>
                  <a:gd name="T20" fmla="*/ 2147483647 w 28"/>
                  <a:gd name="T21" fmla="*/ 2147483647 h 11"/>
                  <a:gd name="T22" fmla="*/ 2147483647 w 28"/>
                  <a:gd name="T23" fmla="*/ 2147483647 h 11"/>
                  <a:gd name="T24" fmla="*/ 2147483647 w 28"/>
                  <a:gd name="T25" fmla="*/ 0 h 11"/>
                  <a:gd name="T26" fmla="*/ 2147483647 w 28"/>
                  <a:gd name="T27" fmla="*/ 0 h 11"/>
                  <a:gd name="T28" fmla="*/ 2147483647 w 28"/>
                  <a:gd name="T29" fmla="*/ 2147483647 h 11"/>
                  <a:gd name="T30" fmla="*/ 2147483647 w 28"/>
                  <a:gd name="T31" fmla="*/ 2147483647 h 11"/>
                  <a:gd name="T32" fmla="*/ 2147483647 w 28"/>
                  <a:gd name="T33" fmla="*/ 2147483647 h 11"/>
                  <a:gd name="T34" fmla="*/ 2147483647 w 28"/>
                  <a:gd name="T35" fmla="*/ 2147483647 h 11"/>
                  <a:gd name="T36" fmla="*/ 2147483647 w 28"/>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1"/>
                  <a:gd name="T59" fmla="*/ 28 w 2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1">
                    <a:moveTo>
                      <a:pt x="22" y="11"/>
                    </a:moveTo>
                    <a:lnTo>
                      <a:pt x="22" y="11"/>
                    </a:lnTo>
                    <a:lnTo>
                      <a:pt x="17" y="11"/>
                    </a:lnTo>
                    <a:lnTo>
                      <a:pt x="0" y="11"/>
                    </a:lnTo>
                    <a:lnTo>
                      <a:pt x="0" y="0"/>
                    </a:lnTo>
                    <a:lnTo>
                      <a:pt x="0" y="5"/>
                    </a:lnTo>
                    <a:lnTo>
                      <a:pt x="6" y="5"/>
                    </a:lnTo>
                    <a:lnTo>
                      <a:pt x="17" y="5"/>
                    </a:lnTo>
                    <a:lnTo>
                      <a:pt x="28" y="0"/>
                    </a:lnTo>
                    <a:lnTo>
                      <a:pt x="28" y="11"/>
                    </a:lnTo>
                    <a:lnTo>
                      <a:pt x="2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7" name="Freeform 1543"/>
              <p:cNvSpPr>
                <a:spLocks/>
              </p:cNvSpPr>
              <p:nvPr/>
            </p:nvSpPr>
            <p:spPr bwMode="auto">
              <a:xfrm>
                <a:off x="-6249243" y="-5533331"/>
                <a:ext cx="146497" cy="41321"/>
              </a:xfrm>
              <a:custGeom>
                <a:avLst/>
                <a:gdLst>
                  <a:gd name="T0" fmla="*/ 0 w 39"/>
                  <a:gd name="T1" fmla="*/ 2147483647 h 11"/>
                  <a:gd name="T2" fmla="*/ 0 w 39"/>
                  <a:gd name="T3" fmla="*/ 2147483647 h 11"/>
                  <a:gd name="T4" fmla="*/ 2147483647 w 39"/>
                  <a:gd name="T5" fmla="*/ 0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6"/>
                    </a:moveTo>
                    <a:lnTo>
                      <a:pt x="0" y="6"/>
                    </a:lnTo>
                    <a:lnTo>
                      <a:pt x="17" y="0"/>
                    </a:lnTo>
                    <a:lnTo>
                      <a:pt x="28" y="6"/>
                    </a:lnTo>
                    <a:lnTo>
                      <a:pt x="39" y="11"/>
                    </a:lnTo>
                    <a:lnTo>
                      <a:pt x="11" y="11"/>
                    </a:lnTo>
                    <a:lnTo>
                      <a:pt x="6"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8" name="Freeform 1544"/>
              <p:cNvSpPr>
                <a:spLocks/>
              </p:cNvSpPr>
              <p:nvPr/>
            </p:nvSpPr>
            <p:spPr bwMode="auto">
              <a:xfrm>
                <a:off x="-6391984" y="-5533331"/>
                <a:ext cx="105177" cy="41321"/>
              </a:xfrm>
              <a:custGeom>
                <a:avLst/>
                <a:gdLst>
                  <a:gd name="T0" fmla="*/ 2147483647 w 28"/>
                  <a:gd name="T1" fmla="*/ 2147483647 h 11"/>
                  <a:gd name="T2" fmla="*/ 2147483647 w 28"/>
                  <a:gd name="T3" fmla="*/ 2147483647 h 11"/>
                  <a:gd name="T4" fmla="*/ 2147483647 w 28"/>
                  <a:gd name="T5" fmla="*/ 2147483647 h 11"/>
                  <a:gd name="T6" fmla="*/ 2147483647 w 28"/>
                  <a:gd name="T7" fmla="*/ 2147483647 h 11"/>
                  <a:gd name="T8" fmla="*/ 0 w 28"/>
                  <a:gd name="T9" fmla="*/ 2147483647 h 11"/>
                  <a:gd name="T10" fmla="*/ 0 w 28"/>
                  <a:gd name="T11" fmla="*/ 2147483647 h 11"/>
                  <a:gd name="T12" fmla="*/ 0 w 28"/>
                  <a:gd name="T13" fmla="*/ 0 h 11"/>
                  <a:gd name="T14" fmla="*/ 2147483647 w 28"/>
                  <a:gd name="T15" fmla="*/ 0 h 11"/>
                  <a:gd name="T16" fmla="*/ 2147483647 w 28"/>
                  <a:gd name="T17" fmla="*/ 0 h 11"/>
                  <a:gd name="T18" fmla="*/ 2147483647 w 28"/>
                  <a:gd name="T19" fmla="*/ 0 h 11"/>
                  <a:gd name="T20" fmla="*/ 2147483647 w 28"/>
                  <a:gd name="T21" fmla="*/ 2147483647 h 11"/>
                  <a:gd name="T22" fmla="*/ 2147483647 w 28"/>
                  <a:gd name="T23" fmla="*/ 2147483647 h 11"/>
                  <a:gd name="T24" fmla="*/ 2147483647 w 28"/>
                  <a:gd name="T25" fmla="*/ 2147483647 h 11"/>
                  <a:gd name="T26" fmla="*/ 2147483647 w 28"/>
                  <a:gd name="T27" fmla="*/ 2147483647 h 11"/>
                  <a:gd name="T28" fmla="*/ 2147483647 w 28"/>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1"/>
                  <a:gd name="T47" fmla="*/ 28 w 28"/>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1">
                    <a:moveTo>
                      <a:pt x="22" y="11"/>
                    </a:moveTo>
                    <a:lnTo>
                      <a:pt x="22" y="11"/>
                    </a:lnTo>
                    <a:lnTo>
                      <a:pt x="22" y="6"/>
                    </a:lnTo>
                    <a:lnTo>
                      <a:pt x="11" y="6"/>
                    </a:lnTo>
                    <a:lnTo>
                      <a:pt x="0" y="6"/>
                    </a:lnTo>
                    <a:lnTo>
                      <a:pt x="0" y="0"/>
                    </a:lnTo>
                    <a:lnTo>
                      <a:pt x="11" y="0"/>
                    </a:lnTo>
                    <a:lnTo>
                      <a:pt x="28" y="0"/>
                    </a:lnTo>
                    <a:lnTo>
                      <a:pt x="28" y="6"/>
                    </a:lnTo>
                    <a:lnTo>
                      <a:pt x="28" y="11"/>
                    </a:lnTo>
                    <a:lnTo>
                      <a:pt x="2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9" name="Freeform 1545"/>
              <p:cNvSpPr>
                <a:spLocks/>
              </p:cNvSpPr>
              <p:nvPr/>
            </p:nvSpPr>
            <p:spPr bwMode="auto">
              <a:xfrm>
                <a:off x="-6226705" y="-5469471"/>
                <a:ext cx="123959" cy="37565"/>
              </a:xfrm>
              <a:custGeom>
                <a:avLst/>
                <a:gdLst>
                  <a:gd name="T0" fmla="*/ 2147483647 w 33"/>
                  <a:gd name="T1" fmla="*/ 2147483647 h 10"/>
                  <a:gd name="T2" fmla="*/ 2147483647 w 33"/>
                  <a:gd name="T3" fmla="*/ 2147483647 h 10"/>
                  <a:gd name="T4" fmla="*/ 2147483647 w 33"/>
                  <a:gd name="T5" fmla="*/ 2147483647 h 10"/>
                  <a:gd name="T6" fmla="*/ 0 w 33"/>
                  <a:gd name="T7" fmla="*/ 2147483647 h 10"/>
                  <a:gd name="T8" fmla="*/ 0 w 33"/>
                  <a:gd name="T9" fmla="*/ 2147483647 h 10"/>
                  <a:gd name="T10" fmla="*/ 0 w 33"/>
                  <a:gd name="T11" fmla="*/ 0 h 10"/>
                  <a:gd name="T12" fmla="*/ 0 w 33"/>
                  <a:gd name="T13" fmla="*/ 0 h 10"/>
                  <a:gd name="T14" fmla="*/ 2147483647 w 33"/>
                  <a:gd name="T15" fmla="*/ 0 h 10"/>
                  <a:gd name="T16" fmla="*/ 2147483647 w 33"/>
                  <a:gd name="T17" fmla="*/ 0 h 10"/>
                  <a:gd name="T18" fmla="*/ 2147483647 w 33"/>
                  <a:gd name="T19" fmla="*/ 0 h 10"/>
                  <a:gd name="T20" fmla="*/ 2147483647 w 33"/>
                  <a:gd name="T21" fmla="*/ 0 h 10"/>
                  <a:gd name="T22" fmla="*/ 2147483647 w 33"/>
                  <a:gd name="T23" fmla="*/ 2147483647 h 10"/>
                  <a:gd name="T24" fmla="*/ 2147483647 w 33"/>
                  <a:gd name="T25" fmla="*/ 2147483647 h 10"/>
                  <a:gd name="T26" fmla="*/ 2147483647 w 33"/>
                  <a:gd name="T27" fmla="*/ 2147483647 h 10"/>
                  <a:gd name="T28" fmla="*/ 2147483647 w 33"/>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0"/>
                  <a:gd name="T47" fmla="*/ 33 w 3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0">
                    <a:moveTo>
                      <a:pt x="27" y="10"/>
                    </a:moveTo>
                    <a:lnTo>
                      <a:pt x="27" y="10"/>
                    </a:lnTo>
                    <a:lnTo>
                      <a:pt x="16" y="5"/>
                    </a:lnTo>
                    <a:lnTo>
                      <a:pt x="0" y="10"/>
                    </a:lnTo>
                    <a:lnTo>
                      <a:pt x="0" y="0"/>
                    </a:lnTo>
                    <a:lnTo>
                      <a:pt x="5" y="0"/>
                    </a:lnTo>
                    <a:lnTo>
                      <a:pt x="11" y="0"/>
                    </a:lnTo>
                    <a:lnTo>
                      <a:pt x="22" y="5"/>
                    </a:lnTo>
                    <a:lnTo>
                      <a:pt x="33" y="5"/>
                    </a:lnTo>
                    <a:lnTo>
                      <a:pt x="2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60" name="Freeform 1546"/>
              <p:cNvSpPr>
                <a:spLocks/>
              </p:cNvSpPr>
              <p:nvPr/>
            </p:nvSpPr>
            <p:spPr bwMode="auto">
              <a:xfrm>
                <a:off x="-6391984" y="-5469471"/>
                <a:ext cx="123959" cy="37565"/>
              </a:xfrm>
              <a:custGeom>
                <a:avLst/>
                <a:gdLst>
                  <a:gd name="T0" fmla="*/ 0 w 33"/>
                  <a:gd name="T1" fmla="*/ 2147483647 h 10"/>
                  <a:gd name="T2" fmla="*/ 0 w 33"/>
                  <a:gd name="T3" fmla="*/ 2147483647 h 10"/>
                  <a:gd name="T4" fmla="*/ 0 w 33"/>
                  <a:gd name="T5" fmla="*/ 0 h 10"/>
                  <a:gd name="T6" fmla="*/ 2147483647 w 33"/>
                  <a:gd name="T7" fmla="*/ 0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0 w 33"/>
                  <a:gd name="T19" fmla="*/ 2147483647 h 10"/>
                  <a:gd name="T20" fmla="*/ 0 w 33"/>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0"/>
                  <a:gd name="T35" fmla="*/ 33 w 3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0">
                    <a:moveTo>
                      <a:pt x="0" y="5"/>
                    </a:moveTo>
                    <a:lnTo>
                      <a:pt x="0" y="5"/>
                    </a:lnTo>
                    <a:lnTo>
                      <a:pt x="0" y="0"/>
                    </a:lnTo>
                    <a:lnTo>
                      <a:pt x="11" y="0"/>
                    </a:lnTo>
                    <a:lnTo>
                      <a:pt x="33" y="0"/>
                    </a:lnTo>
                    <a:lnTo>
                      <a:pt x="33" y="10"/>
                    </a:lnTo>
                    <a:lnTo>
                      <a:pt x="22" y="5"/>
                    </a:lnTo>
                    <a:lnTo>
                      <a:pt x="1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61" name="Freeform 1547"/>
              <p:cNvSpPr>
                <a:spLocks/>
              </p:cNvSpPr>
              <p:nvPr/>
            </p:nvSpPr>
            <p:spPr bwMode="auto">
              <a:xfrm>
                <a:off x="-6185385" y="-5409367"/>
                <a:ext cx="101421" cy="41321"/>
              </a:xfrm>
              <a:custGeom>
                <a:avLst/>
                <a:gdLst>
                  <a:gd name="T0" fmla="*/ 0 w 27"/>
                  <a:gd name="T1" fmla="*/ 0 h 11"/>
                  <a:gd name="T2" fmla="*/ 0 w 27"/>
                  <a:gd name="T3" fmla="*/ 0 h 11"/>
                  <a:gd name="T4" fmla="*/ 2147483647 w 27"/>
                  <a:gd name="T5" fmla="*/ 0 h 11"/>
                  <a:gd name="T6" fmla="*/ 2147483647 w 27"/>
                  <a:gd name="T7" fmla="*/ 0 h 11"/>
                  <a:gd name="T8" fmla="*/ 2147483647 w 27"/>
                  <a:gd name="T9" fmla="*/ 0 h 11"/>
                  <a:gd name="T10" fmla="*/ 2147483647 w 27"/>
                  <a:gd name="T11" fmla="*/ 0 h 11"/>
                  <a:gd name="T12" fmla="*/ 2147483647 w 27"/>
                  <a:gd name="T13" fmla="*/ 2147483647 h 11"/>
                  <a:gd name="T14" fmla="*/ 2147483647 w 27"/>
                  <a:gd name="T15" fmla="*/ 2147483647 h 11"/>
                  <a:gd name="T16" fmla="*/ 2147483647 w 27"/>
                  <a:gd name="T17" fmla="*/ 2147483647 h 11"/>
                  <a:gd name="T18" fmla="*/ 0 w 27"/>
                  <a:gd name="T19" fmla="*/ 0 h 11"/>
                  <a:gd name="T20" fmla="*/ 0 w 27"/>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0"/>
                    </a:moveTo>
                    <a:lnTo>
                      <a:pt x="0" y="0"/>
                    </a:lnTo>
                    <a:lnTo>
                      <a:pt x="5" y="0"/>
                    </a:lnTo>
                    <a:lnTo>
                      <a:pt x="16" y="0"/>
                    </a:lnTo>
                    <a:lnTo>
                      <a:pt x="27" y="0"/>
                    </a:lnTo>
                    <a:lnTo>
                      <a:pt x="27" y="5"/>
                    </a:lnTo>
                    <a:lnTo>
                      <a:pt x="16" y="11"/>
                    </a:lnTo>
                    <a:lnTo>
                      <a:pt x="5"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62" name="Freeform 1548"/>
              <p:cNvSpPr>
                <a:spLocks/>
              </p:cNvSpPr>
              <p:nvPr/>
            </p:nvSpPr>
            <p:spPr bwMode="auto">
              <a:xfrm>
                <a:off x="-6391984" y="-5431906"/>
                <a:ext cx="123959" cy="63860"/>
              </a:xfrm>
              <a:custGeom>
                <a:avLst/>
                <a:gdLst>
                  <a:gd name="T0" fmla="*/ 2147483647 w 33"/>
                  <a:gd name="T1" fmla="*/ 2147483647 h 17"/>
                  <a:gd name="T2" fmla="*/ 2147483647 w 33"/>
                  <a:gd name="T3" fmla="*/ 2147483647 h 17"/>
                  <a:gd name="T4" fmla="*/ 2147483647 w 33"/>
                  <a:gd name="T5" fmla="*/ 2147483647 h 17"/>
                  <a:gd name="T6" fmla="*/ 2147483647 w 33"/>
                  <a:gd name="T7" fmla="*/ 2147483647 h 17"/>
                  <a:gd name="T8" fmla="*/ 0 w 33"/>
                  <a:gd name="T9" fmla="*/ 2147483647 h 17"/>
                  <a:gd name="T10" fmla="*/ 0 w 33"/>
                  <a:gd name="T11" fmla="*/ 2147483647 h 17"/>
                  <a:gd name="T12" fmla="*/ 0 w 33"/>
                  <a:gd name="T13" fmla="*/ 2147483647 h 17"/>
                  <a:gd name="T14" fmla="*/ 2147483647 w 33"/>
                  <a:gd name="T15" fmla="*/ 0 h 17"/>
                  <a:gd name="T16" fmla="*/ 2147483647 w 33"/>
                  <a:gd name="T17" fmla="*/ 2147483647 h 17"/>
                  <a:gd name="T18" fmla="*/ 2147483647 w 33"/>
                  <a:gd name="T19" fmla="*/ 2147483647 h 17"/>
                  <a:gd name="T20" fmla="*/ 2147483647 w 33"/>
                  <a:gd name="T21" fmla="*/ 2147483647 h 17"/>
                  <a:gd name="T22" fmla="*/ 2147483647 w 33"/>
                  <a:gd name="T23" fmla="*/ 2147483647 h 17"/>
                  <a:gd name="T24" fmla="*/ 2147483647 w 33"/>
                  <a:gd name="T25" fmla="*/ 2147483647 h 17"/>
                  <a:gd name="T26" fmla="*/ 2147483647 w 33"/>
                  <a:gd name="T27" fmla="*/ 2147483647 h 17"/>
                  <a:gd name="T28" fmla="*/ 2147483647 w 33"/>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7"/>
                  <a:gd name="T47" fmla="*/ 33 w 3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7">
                    <a:moveTo>
                      <a:pt x="33" y="17"/>
                    </a:moveTo>
                    <a:lnTo>
                      <a:pt x="33" y="17"/>
                    </a:lnTo>
                    <a:lnTo>
                      <a:pt x="28" y="11"/>
                    </a:lnTo>
                    <a:lnTo>
                      <a:pt x="17" y="6"/>
                    </a:lnTo>
                    <a:lnTo>
                      <a:pt x="0" y="11"/>
                    </a:lnTo>
                    <a:lnTo>
                      <a:pt x="0" y="6"/>
                    </a:lnTo>
                    <a:lnTo>
                      <a:pt x="11" y="0"/>
                    </a:lnTo>
                    <a:lnTo>
                      <a:pt x="33" y="6"/>
                    </a:lnTo>
                    <a:lnTo>
                      <a:pt x="33" y="11"/>
                    </a:lnTo>
                    <a:lnTo>
                      <a:pt x="3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63" name="Freeform 1549"/>
              <p:cNvSpPr>
                <a:spLocks/>
              </p:cNvSpPr>
              <p:nvPr/>
            </p:nvSpPr>
            <p:spPr bwMode="auto">
              <a:xfrm>
                <a:off x="-6249243" y="-5368046"/>
                <a:ext cx="146497" cy="41321"/>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2147483647 h 11"/>
                  <a:gd name="T16" fmla="*/ 2147483647 w 39"/>
                  <a:gd name="T17" fmla="*/ 0 h 11"/>
                  <a:gd name="T18" fmla="*/ 2147483647 w 39"/>
                  <a:gd name="T19" fmla="*/ 0 h 11"/>
                  <a:gd name="T20" fmla="*/ 2147483647 w 39"/>
                  <a:gd name="T21" fmla="*/ 2147483647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11"/>
                    </a:lnTo>
                    <a:lnTo>
                      <a:pt x="22" y="11"/>
                    </a:lnTo>
                    <a:lnTo>
                      <a:pt x="11" y="11"/>
                    </a:lnTo>
                    <a:lnTo>
                      <a:pt x="0" y="11"/>
                    </a:lnTo>
                    <a:lnTo>
                      <a:pt x="0" y="5"/>
                    </a:lnTo>
                    <a:lnTo>
                      <a:pt x="6" y="0"/>
                    </a:lnTo>
                    <a:lnTo>
                      <a:pt x="17" y="0"/>
                    </a:lnTo>
                    <a:lnTo>
                      <a:pt x="28" y="5"/>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64" name="Freeform 1550"/>
              <p:cNvSpPr>
                <a:spLocks/>
              </p:cNvSpPr>
              <p:nvPr/>
            </p:nvSpPr>
            <p:spPr bwMode="auto">
              <a:xfrm>
                <a:off x="-6391984" y="-5307942"/>
                <a:ext cx="123959" cy="22539"/>
              </a:xfrm>
              <a:custGeom>
                <a:avLst/>
                <a:gdLst>
                  <a:gd name="T0" fmla="*/ 0 w 33"/>
                  <a:gd name="T1" fmla="*/ 0 h 6"/>
                  <a:gd name="T2" fmla="*/ 0 w 33"/>
                  <a:gd name="T3" fmla="*/ 0 h 6"/>
                  <a:gd name="T4" fmla="*/ 2147483647 w 33"/>
                  <a:gd name="T5" fmla="*/ 0 h 6"/>
                  <a:gd name="T6" fmla="*/ 2147483647 w 33"/>
                  <a:gd name="T7" fmla="*/ 0 h 6"/>
                  <a:gd name="T8" fmla="*/ 2147483647 w 33"/>
                  <a:gd name="T9" fmla="*/ 0 h 6"/>
                  <a:gd name="T10" fmla="*/ 2147483647 w 33"/>
                  <a:gd name="T11" fmla="*/ 2147483647 h 6"/>
                  <a:gd name="T12" fmla="*/ 2147483647 w 33"/>
                  <a:gd name="T13" fmla="*/ 2147483647 h 6"/>
                  <a:gd name="T14" fmla="*/ 2147483647 w 33"/>
                  <a:gd name="T15" fmla="*/ 2147483647 h 6"/>
                  <a:gd name="T16" fmla="*/ 2147483647 w 33"/>
                  <a:gd name="T17" fmla="*/ 2147483647 h 6"/>
                  <a:gd name="T18" fmla="*/ 2147483647 w 33"/>
                  <a:gd name="T19" fmla="*/ 2147483647 h 6"/>
                  <a:gd name="T20" fmla="*/ 2147483647 w 33"/>
                  <a:gd name="T21" fmla="*/ 2147483647 h 6"/>
                  <a:gd name="T22" fmla="*/ 0 w 33"/>
                  <a:gd name="T23" fmla="*/ 2147483647 h 6"/>
                  <a:gd name="T24" fmla="*/ 0 w 33"/>
                  <a:gd name="T25" fmla="*/ 0 h 6"/>
                  <a:gd name="T26" fmla="*/ 0 w 33"/>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6"/>
                  <a:gd name="T44" fmla="*/ 33 w 33"/>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6">
                    <a:moveTo>
                      <a:pt x="0" y="0"/>
                    </a:moveTo>
                    <a:lnTo>
                      <a:pt x="0" y="0"/>
                    </a:lnTo>
                    <a:lnTo>
                      <a:pt x="6" y="0"/>
                    </a:lnTo>
                    <a:lnTo>
                      <a:pt x="22" y="0"/>
                    </a:lnTo>
                    <a:lnTo>
                      <a:pt x="33" y="0"/>
                    </a:lnTo>
                    <a:lnTo>
                      <a:pt x="33" y="6"/>
                    </a:lnTo>
                    <a:lnTo>
                      <a:pt x="28" y="6"/>
                    </a:lnTo>
                    <a:lnTo>
                      <a:pt x="17" y="6"/>
                    </a:lnTo>
                    <a:lnTo>
                      <a:pt x="6"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65" name="Freeform 1551"/>
              <p:cNvSpPr>
                <a:spLocks/>
              </p:cNvSpPr>
              <p:nvPr/>
            </p:nvSpPr>
            <p:spPr bwMode="auto">
              <a:xfrm>
                <a:off x="-6249243" y="-5307942"/>
                <a:ext cx="105177" cy="41321"/>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6"/>
                    </a:lnTo>
                    <a:lnTo>
                      <a:pt x="0" y="6"/>
                    </a:lnTo>
                    <a:lnTo>
                      <a:pt x="0" y="0"/>
                    </a:lnTo>
                    <a:lnTo>
                      <a:pt x="11"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66" name="Freeform 1552"/>
              <p:cNvSpPr>
                <a:spLocks/>
              </p:cNvSpPr>
              <p:nvPr/>
            </p:nvSpPr>
            <p:spPr bwMode="auto">
              <a:xfrm>
                <a:off x="-6433304" y="-5266621"/>
                <a:ext cx="146497" cy="41321"/>
              </a:xfrm>
              <a:custGeom>
                <a:avLst/>
                <a:gdLst>
                  <a:gd name="T0" fmla="*/ 2147483647 w 39"/>
                  <a:gd name="T1" fmla="*/ 2147483647 h 11"/>
                  <a:gd name="T2" fmla="*/ 2147483647 w 39"/>
                  <a:gd name="T3" fmla="*/ 2147483647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2147483647 w 39"/>
                  <a:gd name="T15" fmla="*/ 0 h 11"/>
                  <a:gd name="T16" fmla="*/ 2147483647 w 39"/>
                  <a:gd name="T17" fmla="*/ 0 h 11"/>
                  <a:gd name="T18" fmla="*/ 2147483647 w 39"/>
                  <a:gd name="T19" fmla="*/ 2147483647 h 11"/>
                  <a:gd name="T20" fmla="*/ 2147483647 w 39"/>
                  <a:gd name="T21" fmla="*/ 2147483647 h 11"/>
                  <a:gd name="T22" fmla="*/ 2147483647 w 39"/>
                  <a:gd name="T23" fmla="*/ 2147483647 h 11"/>
                  <a:gd name="T24" fmla="*/ 2147483647 w 39"/>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3" y="11"/>
                    </a:moveTo>
                    <a:lnTo>
                      <a:pt x="33" y="11"/>
                    </a:lnTo>
                    <a:lnTo>
                      <a:pt x="28" y="11"/>
                    </a:lnTo>
                    <a:lnTo>
                      <a:pt x="17" y="11"/>
                    </a:lnTo>
                    <a:lnTo>
                      <a:pt x="6" y="11"/>
                    </a:lnTo>
                    <a:lnTo>
                      <a:pt x="0" y="6"/>
                    </a:lnTo>
                    <a:lnTo>
                      <a:pt x="6" y="0"/>
                    </a:lnTo>
                    <a:lnTo>
                      <a:pt x="22" y="0"/>
                    </a:lnTo>
                    <a:lnTo>
                      <a:pt x="33" y="6"/>
                    </a:lnTo>
                    <a:lnTo>
                      <a:pt x="39" y="6"/>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67" name="Freeform 1553"/>
              <p:cNvSpPr>
                <a:spLocks/>
              </p:cNvSpPr>
              <p:nvPr/>
            </p:nvSpPr>
            <p:spPr bwMode="auto">
              <a:xfrm>
                <a:off x="-6226705" y="-5266621"/>
                <a:ext cx="123959" cy="41321"/>
              </a:xfrm>
              <a:custGeom>
                <a:avLst/>
                <a:gdLst>
                  <a:gd name="T0" fmla="*/ 0 w 33"/>
                  <a:gd name="T1" fmla="*/ 2147483647 h 11"/>
                  <a:gd name="T2" fmla="*/ 0 w 33"/>
                  <a:gd name="T3" fmla="*/ 2147483647 h 11"/>
                  <a:gd name="T4" fmla="*/ 0 w 33"/>
                  <a:gd name="T5" fmla="*/ 2147483647 h 11"/>
                  <a:gd name="T6" fmla="*/ 2147483647 w 33"/>
                  <a:gd name="T7" fmla="*/ 2147483647 h 11"/>
                  <a:gd name="T8" fmla="*/ 2147483647 w 33"/>
                  <a:gd name="T9" fmla="*/ 0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11"/>
                    </a:moveTo>
                    <a:lnTo>
                      <a:pt x="0" y="11"/>
                    </a:lnTo>
                    <a:lnTo>
                      <a:pt x="0" y="6"/>
                    </a:lnTo>
                    <a:lnTo>
                      <a:pt x="5" y="6"/>
                    </a:lnTo>
                    <a:lnTo>
                      <a:pt x="16" y="0"/>
                    </a:lnTo>
                    <a:lnTo>
                      <a:pt x="27" y="6"/>
                    </a:lnTo>
                    <a:lnTo>
                      <a:pt x="33" y="6"/>
                    </a:lnTo>
                    <a:lnTo>
                      <a:pt x="33" y="11"/>
                    </a:lnTo>
                    <a:lnTo>
                      <a:pt x="27" y="11"/>
                    </a:lnTo>
                    <a:lnTo>
                      <a:pt x="16" y="11"/>
                    </a:lnTo>
                    <a:lnTo>
                      <a:pt x="11"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68" name="Freeform 1554"/>
              <p:cNvSpPr>
                <a:spLocks/>
              </p:cNvSpPr>
              <p:nvPr/>
            </p:nvSpPr>
            <p:spPr bwMode="auto">
              <a:xfrm>
                <a:off x="-6249243" y="-5202761"/>
                <a:ext cx="206599" cy="41321"/>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0 w 55"/>
                  <a:gd name="T9" fmla="*/ 0 h 11"/>
                  <a:gd name="T10" fmla="*/ 0 w 55"/>
                  <a:gd name="T11" fmla="*/ 0 h 11"/>
                  <a:gd name="T12" fmla="*/ 2147483647 w 55"/>
                  <a:gd name="T13" fmla="*/ 0 h 11"/>
                  <a:gd name="T14" fmla="*/ 2147483647 w 55"/>
                  <a:gd name="T15" fmla="*/ 2147483647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28" y="11"/>
                    </a:lnTo>
                    <a:lnTo>
                      <a:pt x="11" y="11"/>
                    </a:lnTo>
                    <a:lnTo>
                      <a:pt x="0" y="0"/>
                    </a:lnTo>
                    <a:lnTo>
                      <a:pt x="28" y="0"/>
                    </a:lnTo>
                    <a:lnTo>
                      <a:pt x="44" y="5"/>
                    </a:lnTo>
                    <a:lnTo>
                      <a:pt x="50" y="5"/>
                    </a:lnTo>
                    <a:lnTo>
                      <a:pt x="5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69" name="Freeform 1555"/>
              <p:cNvSpPr>
                <a:spLocks/>
              </p:cNvSpPr>
              <p:nvPr/>
            </p:nvSpPr>
            <p:spPr bwMode="auto">
              <a:xfrm>
                <a:off x="-6391984" y="-5202761"/>
                <a:ext cx="123959" cy="41321"/>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0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0 h 11"/>
                  <a:gd name="T24" fmla="*/ 0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0"/>
                    </a:moveTo>
                    <a:lnTo>
                      <a:pt x="0" y="0"/>
                    </a:lnTo>
                    <a:lnTo>
                      <a:pt x="11" y="0"/>
                    </a:lnTo>
                    <a:lnTo>
                      <a:pt x="17" y="0"/>
                    </a:lnTo>
                    <a:lnTo>
                      <a:pt x="28" y="0"/>
                    </a:lnTo>
                    <a:lnTo>
                      <a:pt x="33" y="0"/>
                    </a:lnTo>
                    <a:lnTo>
                      <a:pt x="33" y="5"/>
                    </a:lnTo>
                    <a:lnTo>
                      <a:pt x="17" y="11"/>
                    </a:lnTo>
                    <a:lnTo>
                      <a:pt x="6"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70" name="Freeform 1556"/>
              <p:cNvSpPr>
                <a:spLocks/>
              </p:cNvSpPr>
              <p:nvPr/>
            </p:nvSpPr>
            <p:spPr bwMode="auto">
              <a:xfrm>
                <a:off x="-6249243" y="-5142657"/>
                <a:ext cx="206599" cy="22539"/>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2147483647 w 55"/>
                  <a:gd name="T9" fmla="*/ 2147483647 h 6"/>
                  <a:gd name="T10" fmla="*/ 0 w 55"/>
                  <a:gd name="T11" fmla="*/ 0 h 6"/>
                  <a:gd name="T12" fmla="*/ 0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39" y="6"/>
                    </a:lnTo>
                    <a:lnTo>
                      <a:pt x="22" y="6"/>
                    </a:lnTo>
                    <a:lnTo>
                      <a:pt x="6" y="6"/>
                    </a:lnTo>
                    <a:lnTo>
                      <a:pt x="0" y="0"/>
                    </a:lnTo>
                    <a:lnTo>
                      <a:pt x="22" y="0"/>
                    </a:lnTo>
                    <a:lnTo>
                      <a:pt x="44" y="0"/>
                    </a:lnTo>
                    <a:lnTo>
                      <a:pt x="5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71" name="Freeform 1557"/>
              <p:cNvSpPr>
                <a:spLocks/>
              </p:cNvSpPr>
              <p:nvPr/>
            </p:nvSpPr>
            <p:spPr bwMode="auto">
              <a:xfrm>
                <a:off x="-6391984" y="-5161440"/>
                <a:ext cx="105177" cy="41321"/>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2147483647 h 11"/>
                  <a:gd name="T36" fmla="*/ 2147483647 w 28"/>
                  <a:gd name="T37" fmla="*/ 2147483647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11"/>
                    </a:lnTo>
                    <a:lnTo>
                      <a:pt x="22" y="11"/>
                    </a:lnTo>
                    <a:lnTo>
                      <a:pt x="11" y="11"/>
                    </a:lnTo>
                    <a:lnTo>
                      <a:pt x="6" y="11"/>
                    </a:lnTo>
                    <a:lnTo>
                      <a:pt x="0" y="5"/>
                    </a:lnTo>
                    <a:lnTo>
                      <a:pt x="0" y="11"/>
                    </a:lnTo>
                    <a:lnTo>
                      <a:pt x="0" y="0"/>
                    </a:lnTo>
                    <a:lnTo>
                      <a:pt x="17" y="5"/>
                    </a:lnTo>
                    <a:lnTo>
                      <a:pt x="22" y="5"/>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72" name="Freeform 1558"/>
              <p:cNvSpPr>
                <a:spLocks/>
              </p:cNvSpPr>
              <p:nvPr/>
            </p:nvSpPr>
            <p:spPr bwMode="auto">
              <a:xfrm>
                <a:off x="-6226705" y="-5593435"/>
                <a:ext cx="123959" cy="41321"/>
              </a:xfrm>
              <a:custGeom>
                <a:avLst/>
                <a:gdLst>
                  <a:gd name="T0" fmla="*/ 2147483647 w 33"/>
                  <a:gd name="T1" fmla="*/ 0 h 11"/>
                  <a:gd name="T2" fmla="*/ 2147483647 w 33"/>
                  <a:gd name="T3" fmla="*/ 0 h 11"/>
                  <a:gd name="T4" fmla="*/ 2147483647 w 33"/>
                  <a:gd name="T5" fmla="*/ 2147483647 h 11"/>
                  <a:gd name="T6" fmla="*/ 2147483647 w 33"/>
                  <a:gd name="T7" fmla="*/ 2147483647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0 w 33"/>
                  <a:gd name="T21" fmla="*/ 2147483647 h 11"/>
                  <a:gd name="T22" fmla="*/ 2147483647 w 33"/>
                  <a:gd name="T23" fmla="*/ 0 h 11"/>
                  <a:gd name="T24" fmla="*/ 2147483647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5" y="0"/>
                    </a:moveTo>
                    <a:lnTo>
                      <a:pt x="5" y="0"/>
                    </a:lnTo>
                    <a:lnTo>
                      <a:pt x="5" y="5"/>
                    </a:lnTo>
                    <a:lnTo>
                      <a:pt x="11" y="5"/>
                    </a:lnTo>
                    <a:lnTo>
                      <a:pt x="16" y="5"/>
                    </a:lnTo>
                    <a:lnTo>
                      <a:pt x="27" y="5"/>
                    </a:lnTo>
                    <a:lnTo>
                      <a:pt x="33" y="5"/>
                    </a:lnTo>
                    <a:lnTo>
                      <a:pt x="33" y="11"/>
                    </a:lnTo>
                    <a:lnTo>
                      <a:pt x="11" y="11"/>
                    </a:lnTo>
                    <a:lnTo>
                      <a:pt x="0" y="11"/>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73" name="Freeform 1559"/>
              <p:cNvSpPr>
                <a:spLocks/>
              </p:cNvSpPr>
              <p:nvPr/>
            </p:nvSpPr>
            <p:spPr bwMode="auto">
              <a:xfrm>
                <a:off x="-6226705" y="-5657295"/>
                <a:ext cx="101421" cy="63860"/>
              </a:xfrm>
              <a:custGeom>
                <a:avLst/>
                <a:gdLst>
                  <a:gd name="T0" fmla="*/ 0 w 27"/>
                  <a:gd name="T1" fmla="*/ 2147483647 h 17"/>
                  <a:gd name="T2" fmla="*/ 0 w 27"/>
                  <a:gd name="T3" fmla="*/ 2147483647 h 17"/>
                  <a:gd name="T4" fmla="*/ 2147483647 w 27"/>
                  <a:gd name="T5" fmla="*/ 2147483647 h 17"/>
                  <a:gd name="T6" fmla="*/ 2147483647 w 27"/>
                  <a:gd name="T7" fmla="*/ 0 h 17"/>
                  <a:gd name="T8" fmla="*/ 2147483647 w 27"/>
                  <a:gd name="T9" fmla="*/ 0 h 17"/>
                  <a:gd name="T10" fmla="*/ 2147483647 w 27"/>
                  <a:gd name="T11" fmla="*/ 2147483647 h 17"/>
                  <a:gd name="T12" fmla="*/ 2147483647 w 27"/>
                  <a:gd name="T13" fmla="*/ 2147483647 h 17"/>
                  <a:gd name="T14" fmla="*/ 2147483647 w 27"/>
                  <a:gd name="T15" fmla="*/ 2147483647 h 17"/>
                  <a:gd name="T16" fmla="*/ 2147483647 w 27"/>
                  <a:gd name="T17" fmla="*/ 2147483647 h 17"/>
                  <a:gd name="T18" fmla="*/ 2147483647 w 27"/>
                  <a:gd name="T19" fmla="*/ 2147483647 h 17"/>
                  <a:gd name="T20" fmla="*/ 2147483647 w 27"/>
                  <a:gd name="T21" fmla="*/ 2147483647 h 17"/>
                  <a:gd name="T22" fmla="*/ 2147483647 w 27"/>
                  <a:gd name="T23" fmla="*/ 2147483647 h 17"/>
                  <a:gd name="T24" fmla="*/ 0 w 27"/>
                  <a:gd name="T25" fmla="*/ 2147483647 h 17"/>
                  <a:gd name="T26" fmla="*/ 0 w 2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7"/>
                  <a:gd name="T44" fmla="*/ 27 w 2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7">
                    <a:moveTo>
                      <a:pt x="0" y="11"/>
                    </a:moveTo>
                    <a:lnTo>
                      <a:pt x="0" y="11"/>
                    </a:lnTo>
                    <a:lnTo>
                      <a:pt x="5" y="6"/>
                    </a:lnTo>
                    <a:lnTo>
                      <a:pt x="5" y="0"/>
                    </a:lnTo>
                    <a:lnTo>
                      <a:pt x="11" y="6"/>
                    </a:lnTo>
                    <a:lnTo>
                      <a:pt x="22" y="6"/>
                    </a:lnTo>
                    <a:lnTo>
                      <a:pt x="27" y="6"/>
                    </a:lnTo>
                    <a:lnTo>
                      <a:pt x="22" y="17"/>
                    </a:lnTo>
                    <a:lnTo>
                      <a:pt x="22" y="11"/>
                    </a:lnTo>
                    <a:lnTo>
                      <a:pt x="16"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74" name="Freeform 1560"/>
              <p:cNvSpPr>
                <a:spLocks/>
              </p:cNvSpPr>
              <p:nvPr/>
            </p:nvSpPr>
            <p:spPr bwMode="auto">
              <a:xfrm>
                <a:off x="-6369446" y="-5657295"/>
                <a:ext cx="60101" cy="41321"/>
              </a:xfrm>
              <a:custGeom>
                <a:avLst/>
                <a:gdLst>
                  <a:gd name="T0" fmla="*/ 2147483647 w 16"/>
                  <a:gd name="T1" fmla="*/ 0 h 11"/>
                  <a:gd name="T2" fmla="*/ 2147483647 w 16"/>
                  <a:gd name="T3" fmla="*/ 0 h 11"/>
                  <a:gd name="T4" fmla="*/ 2147483647 w 16"/>
                  <a:gd name="T5" fmla="*/ 0 h 11"/>
                  <a:gd name="T6" fmla="*/ 2147483647 w 16"/>
                  <a:gd name="T7" fmla="*/ 0 h 11"/>
                  <a:gd name="T8" fmla="*/ 2147483647 w 16"/>
                  <a:gd name="T9" fmla="*/ 0 h 11"/>
                  <a:gd name="T10" fmla="*/ 2147483647 w 16"/>
                  <a:gd name="T11" fmla="*/ 0 h 11"/>
                  <a:gd name="T12" fmla="*/ 2147483647 w 16"/>
                  <a:gd name="T13" fmla="*/ 2147483647 h 11"/>
                  <a:gd name="T14" fmla="*/ 2147483647 w 16"/>
                  <a:gd name="T15" fmla="*/ 2147483647 h 11"/>
                  <a:gd name="T16" fmla="*/ 2147483647 w 16"/>
                  <a:gd name="T17" fmla="*/ 2147483647 h 11"/>
                  <a:gd name="T18" fmla="*/ 0 w 16"/>
                  <a:gd name="T19" fmla="*/ 2147483647 h 11"/>
                  <a:gd name="T20" fmla="*/ 0 w 16"/>
                  <a:gd name="T21" fmla="*/ 2147483647 h 11"/>
                  <a:gd name="T22" fmla="*/ 2147483647 w 16"/>
                  <a:gd name="T23" fmla="*/ 0 h 11"/>
                  <a:gd name="T24" fmla="*/ 2147483647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5" y="0"/>
                    </a:moveTo>
                    <a:lnTo>
                      <a:pt x="5" y="0"/>
                    </a:lnTo>
                    <a:lnTo>
                      <a:pt x="16" y="0"/>
                    </a:lnTo>
                    <a:lnTo>
                      <a:pt x="16" y="11"/>
                    </a:lnTo>
                    <a:lnTo>
                      <a:pt x="5" y="11"/>
                    </a:lnTo>
                    <a:lnTo>
                      <a:pt x="0" y="11"/>
                    </a:lnTo>
                    <a:lnTo>
                      <a:pt x="0" y="6"/>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75" name="Freeform 1561"/>
              <p:cNvSpPr>
                <a:spLocks/>
              </p:cNvSpPr>
              <p:nvPr/>
            </p:nvSpPr>
            <p:spPr bwMode="auto">
              <a:xfrm>
                <a:off x="-6391984" y="-5593435"/>
                <a:ext cx="105177" cy="41321"/>
              </a:xfrm>
              <a:custGeom>
                <a:avLst/>
                <a:gdLst>
                  <a:gd name="T0" fmla="*/ 2147483647 w 28"/>
                  <a:gd name="T1" fmla="*/ 2147483647 h 11"/>
                  <a:gd name="T2" fmla="*/ 2147483647 w 28"/>
                  <a:gd name="T3" fmla="*/ 2147483647 h 11"/>
                  <a:gd name="T4" fmla="*/ 2147483647 w 28"/>
                  <a:gd name="T5" fmla="*/ 2147483647 h 11"/>
                  <a:gd name="T6" fmla="*/ 0 w 28"/>
                  <a:gd name="T7" fmla="*/ 2147483647 h 11"/>
                  <a:gd name="T8" fmla="*/ 0 w 28"/>
                  <a:gd name="T9" fmla="*/ 2147483647 h 11"/>
                  <a:gd name="T10" fmla="*/ 0 w 28"/>
                  <a:gd name="T11" fmla="*/ 0 h 11"/>
                  <a:gd name="T12" fmla="*/ 0 w 28"/>
                  <a:gd name="T13" fmla="*/ 0 h 11"/>
                  <a:gd name="T14" fmla="*/ 0 w 28"/>
                  <a:gd name="T15" fmla="*/ 0 h 11"/>
                  <a:gd name="T16" fmla="*/ 0 w 28"/>
                  <a:gd name="T17" fmla="*/ 2147483647 h 11"/>
                  <a:gd name="T18" fmla="*/ 0 w 28"/>
                  <a:gd name="T19" fmla="*/ 2147483647 h 11"/>
                  <a:gd name="T20" fmla="*/ 2147483647 w 28"/>
                  <a:gd name="T21" fmla="*/ 2147483647 h 11"/>
                  <a:gd name="T22" fmla="*/ 2147483647 w 28"/>
                  <a:gd name="T23" fmla="*/ 2147483647 h 11"/>
                  <a:gd name="T24" fmla="*/ 2147483647 w 28"/>
                  <a:gd name="T25" fmla="*/ 0 h 11"/>
                  <a:gd name="T26" fmla="*/ 2147483647 w 28"/>
                  <a:gd name="T27" fmla="*/ 0 h 11"/>
                  <a:gd name="T28" fmla="*/ 2147483647 w 28"/>
                  <a:gd name="T29" fmla="*/ 2147483647 h 11"/>
                  <a:gd name="T30" fmla="*/ 2147483647 w 28"/>
                  <a:gd name="T31" fmla="*/ 2147483647 h 11"/>
                  <a:gd name="T32" fmla="*/ 2147483647 w 28"/>
                  <a:gd name="T33" fmla="*/ 2147483647 h 11"/>
                  <a:gd name="T34" fmla="*/ 2147483647 w 28"/>
                  <a:gd name="T35" fmla="*/ 2147483647 h 11"/>
                  <a:gd name="T36" fmla="*/ 2147483647 w 28"/>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1"/>
                  <a:gd name="T59" fmla="*/ 28 w 2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1">
                    <a:moveTo>
                      <a:pt x="22" y="11"/>
                    </a:moveTo>
                    <a:lnTo>
                      <a:pt x="22" y="11"/>
                    </a:lnTo>
                    <a:lnTo>
                      <a:pt x="17" y="11"/>
                    </a:lnTo>
                    <a:lnTo>
                      <a:pt x="0" y="11"/>
                    </a:lnTo>
                    <a:lnTo>
                      <a:pt x="0" y="0"/>
                    </a:lnTo>
                    <a:lnTo>
                      <a:pt x="0" y="5"/>
                    </a:lnTo>
                    <a:lnTo>
                      <a:pt x="6" y="5"/>
                    </a:lnTo>
                    <a:lnTo>
                      <a:pt x="17" y="5"/>
                    </a:lnTo>
                    <a:lnTo>
                      <a:pt x="28" y="0"/>
                    </a:lnTo>
                    <a:lnTo>
                      <a:pt x="28" y="11"/>
                    </a:lnTo>
                    <a:lnTo>
                      <a:pt x="2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76" name="Freeform 1562"/>
              <p:cNvSpPr>
                <a:spLocks/>
              </p:cNvSpPr>
              <p:nvPr/>
            </p:nvSpPr>
            <p:spPr bwMode="auto">
              <a:xfrm>
                <a:off x="-6249243" y="-5533331"/>
                <a:ext cx="146497" cy="41321"/>
              </a:xfrm>
              <a:custGeom>
                <a:avLst/>
                <a:gdLst>
                  <a:gd name="T0" fmla="*/ 0 w 39"/>
                  <a:gd name="T1" fmla="*/ 2147483647 h 11"/>
                  <a:gd name="T2" fmla="*/ 0 w 39"/>
                  <a:gd name="T3" fmla="*/ 2147483647 h 11"/>
                  <a:gd name="T4" fmla="*/ 2147483647 w 39"/>
                  <a:gd name="T5" fmla="*/ 0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6"/>
                    </a:moveTo>
                    <a:lnTo>
                      <a:pt x="0" y="6"/>
                    </a:lnTo>
                    <a:lnTo>
                      <a:pt x="17" y="0"/>
                    </a:lnTo>
                    <a:lnTo>
                      <a:pt x="28" y="6"/>
                    </a:lnTo>
                    <a:lnTo>
                      <a:pt x="39" y="11"/>
                    </a:lnTo>
                    <a:lnTo>
                      <a:pt x="11" y="11"/>
                    </a:lnTo>
                    <a:lnTo>
                      <a:pt x="6"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77" name="Freeform 1563"/>
              <p:cNvSpPr>
                <a:spLocks/>
              </p:cNvSpPr>
              <p:nvPr/>
            </p:nvSpPr>
            <p:spPr bwMode="auto">
              <a:xfrm>
                <a:off x="-6391984" y="-5533331"/>
                <a:ext cx="105177" cy="41321"/>
              </a:xfrm>
              <a:custGeom>
                <a:avLst/>
                <a:gdLst>
                  <a:gd name="T0" fmla="*/ 2147483647 w 28"/>
                  <a:gd name="T1" fmla="*/ 2147483647 h 11"/>
                  <a:gd name="T2" fmla="*/ 2147483647 w 28"/>
                  <a:gd name="T3" fmla="*/ 2147483647 h 11"/>
                  <a:gd name="T4" fmla="*/ 2147483647 w 28"/>
                  <a:gd name="T5" fmla="*/ 2147483647 h 11"/>
                  <a:gd name="T6" fmla="*/ 2147483647 w 28"/>
                  <a:gd name="T7" fmla="*/ 2147483647 h 11"/>
                  <a:gd name="T8" fmla="*/ 0 w 28"/>
                  <a:gd name="T9" fmla="*/ 2147483647 h 11"/>
                  <a:gd name="T10" fmla="*/ 0 w 28"/>
                  <a:gd name="T11" fmla="*/ 2147483647 h 11"/>
                  <a:gd name="T12" fmla="*/ 0 w 28"/>
                  <a:gd name="T13" fmla="*/ 0 h 11"/>
                  <a:gd name="T14" fmla="*/ 2147483647 w 28"/>
                  <a:gd name="T15" fmla="*/ 0 h 11"/>
                  <a:gd name="T16" fmla="*/ 2147483647 w 28"/>
                  <a:gd name="T17" fmla="*/ 0 h 11"/>
                  <a:gd name="T18" fmla="*/ 2147483647 w 28"/>
                  <a:gd name="T19" fmla="*/ 0 h 11"/>
                  <a:gd name="T20" fmla="*/ 2147483647 w 28"/>
                  <a:gd name="T21" fmla="*/ 2147483647 h 11"/>
                  <a:gd name="T22" fmla="*/ 2147483647 w 28"/>
                  <a:gd name="T23" fmla="*/ 2147483647 h 11"/>
                  <a:gd name="T24" fmla="*/ 2147483647 w 28"/>
                  <a:gd name="T25" fmla="*/ 2147483647 h 11"/>
                  <a:gd name="T26" fmla="*/ 2147483647 w 28"/>
                  <a:gd name="T27" fmla="*/ 2147483647 h 11"/>
                  <a:gd name="T28" fmla="*/ 2147483647 w 28"/>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1"/>
                  <a:gd name="T47" fmla="*/ 28 w 28"/>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1">
                    <a:moveTo>
                      <a:pt x="22" y="11"/>
                    </a:moveTo>
                    <a:lnTo>
                      <a:pt x="22" y="11"/>
                    </a:lnTo>
                    <a:lnTo>
                      <a:pt x="22" y="6"/>
                    </a:lnTo>
                    <a:lnTo>
                      <a:pt x="11" y="6"/>
                    </a:lnTo>
                    <a:lnTo>
                      <a:pt x="0" y="6"/>
                    </a:lnTo>
                    <a:lnTo>
                      <a:pt x="0" y="0"/>
                    </a:lnTo>
                    <a:lnTo>
                      <a:pt x="11" y="0"/>
                    </a:lnTo>
                    <a:lnTo>
                      <a:pt x="28" y="0"/>
                    </a:lnTo>
                    <a:lnTo>
                      <a:pt x="28" y="6"/>
                    </a:lnTo>
                    <a:lnTo>
                      <a:pt x="28" y="11"/>
                    </a:lnTo>
                    <a:lnTo>
                      <a:pt x="2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78" name="Freeform 1564"/>
              <p:cNvSpPr>
                <a:spLocks/>
              </p:cNvSpPr>
              <p:nvPr/>
            </p:nvSpPr>
            <p:spPr bwMode="auto">
              <a:xfrm>
                <a:off x="-6226705" y="-5469471"/>
                <a:ext cx="123959" cy="37565"/>
              </a:xfrm>
              <a:custGeom>
                <a:avLst/>
                <a:gdLst>
                  <a:gd name="T0" fmla="*/ 2147483647 w 33"/>
                  <a:gd name="T1" fmla="*/ 2147483647 h 10"/>
                  <a:gd name="T2" fmla="*/ 2147483647 w 33"/>
                  <a:gd name="T3" fmla="*/ 2147483647 h 10"/>
                  <a:gd name="T4" fmla="*/ 2147483647 w 33"/>
                  <a:gd name="T5" fmla="*/ 2147483647 h 10"/>
                  <a:gd name="T6" fmla="*/ 0 w 33"/>
                  <a:gd name="T7" fmla="*/ 2147483647 h 10"/>
                  <a:gd name="T8" fmla="*/ 0 w 33"/>
                  <a:gd name="T9" fmla="*/ 2147483647 h 10"/>
                  <a:gd name="T10" fmla="*/ 0 w 33"/>
                  <a:gd name="T11" fmla="*/ 0 h 10"/>
                  <a:gd name="T12" fmla="*/ 0 w 33"/>
                  <a:gd name="T13" fmla="*/ 0 h 10"/>
                  <a:gd name="T14" fmla="*/ 2147483647 w 33"/>
                  <a:gd name="T15" fmla="*/ 0 h 10"/>
                  <a:gd name="T16" fmla="*/ 2147483647 w 33"/>
                  <a:gd name="T17" fmla="*/ 0 h 10"/>
                  <a:gd name="T18" fmla="*/ 2147483647 w 33"/>
                  <a:gd name="T19" fmla="*/ 0 h 10"/>
                  <a:gd name="T20" fmla="*/ 2147483647 w 33"/>
                  <a:gd name="T21" fmla="*/ 0 h 10"/>
                  <a:gd name="T22" fmla="*/ 2147483647 w 33"/>
                  <a:gd name="T23" fmla="*/ 2147483647 h 10"/>
                  <a:gd name="T24" fmla="*/ 2147483647 w 33"/>
                  <a:gd name="T25" fmla="*/ 2147483647 h 10"/>
                  <a:gd name="T26" fmla="*/ 2147483647 w 33"/>
                  <a:gd name="T27" fmla="*/ 2147483647 h 10"/>
                  <a:gd name="T28" fmla="*/ 2147483647 w 33"/>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0"/>
                  <a:gd name="T47" fmla="*/ 33 w 3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0">
                    <a:moveTo>
                      <a:pt x="27" y="10"/>
                    </a:moveTo>
                    <a:lnTo>
                      <a:pt x="27" y="10"/>
                    </a:lnTo>
                    <a:lnTo>
                      <a:pt x="16" y="5"/>
                    </a:lnTo>
                    <a:lnTo>
                      <a:pt x="0" y="10"/>
                    </a:lnTo>
                    <a:lnTo>
                      <a:pt x="0" y="0"/>
                    </a:lnTo>
                    <a:lnTo>
                      <a:pt x="5" y="0"/>
                    </a:lnTo>
                    <a:lnTo>
                      <a:pt x="11" y="0"/>
                    </a:lnTo>
                    <a:lnTo>
                      <a:pt x="22" y="5"/>
                    </a:lnTo>
                    <a:lnTo>
                      <a:pt x="33" y="5"/>
                    </a:lnTo>
                    <a:lnTo>
                      <a:pt x="2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79" name="Freeform 1565"/>
              <p:cNvSpPr>
                <a:spLocks/>
              </p:cNvSpPr>
              <p:nvPr/>
            </p:nvSpPr>
            <p:spPr bwMode="auto">
              <a:xfrm>
                <a:off x="-6391984" y="-5469471"/>
                <a:ext cx="123959" cy="37565"/>
              </a:xfrm>
              <a:custGeom>
                <a:avLst/>
                <a:gdLst>
                  <a:gd name="T0" fmla="*/ 0 w 33"/>
                  <a:gd name="T1" fmla="*/ 2147483647 h 10"/>
                  <a:gd name="T2" fmla="*/ 0 w 33"/>
                  <a:gd name="T3" fmla="*/ 2147483647 h 10"/>
                  <a:gd name="T4" fmla="*/ 0 w 33"/>
                  <a:gd name="T5" fmla="*/ 0 h 10"/>
                  <a:gd name="T6" fmla="*/ 2147483647 w 33"/>
                  <a:gd name="T7" fmla="*/ 0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0 w 33"/>
                  <a:gd name="T19" fmla="*/ 2147483647 h 10"/>
                  <a:gd name="T20" fmla="*/ 0 w 33"/>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0"/>
                  <a:gd name="T35" fmla="*/ 33 w 3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0">
                    <a:moveTo>
                      <a:pt x="0" y="5"/>
                    </a:moveTo>
                    <a:lnTo>
                      <a:pt x="0" y="5"/>
                    </a:lnTo>
                    <a:lnTo>
                      <a:pt x="0" y="0"/>
                    </a:lnTo>
                    <a:lnTo>
                      <a:pt x="11" y="0"/>
                    </a:lnTo>
                    <a:lnTo>
                      <a:pt x="33" y="0"/>
                    </a:lnTo>
                    <a:lnTo>
                      <a:pt x="33" y="10"/>
                    </a:lnTo>
                    <a:lnTo>
                      <a:pt x="22" y="5"/>
                    </a:lnTo>
                    <a:lnTo>
                      <a:pt x="1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80" name="Freeform 1566"/>
              <p:cNvSpPr>
                <a:spLocks/>
              </p:cNvSpPr>
              <p:nvPr/>
            </p:nvSpPr>
            <p:spPr bwMode="auto">
              <a:xfrm>
                <a:off x="-6185385" y="-5409367"/>
                <a:ext cx="101421" cy="41321"/>
              </a:xfrm>
              <a:custGeom>
                <a:avLst/>
                <a:gdLst>
                  <a:gd name="T0" fmla="*/ 0 w 27"/>
                  <a:gd name="T1" fmla="*/ 0 h 11"/>
                  <a:gd name="T2" fmla="*/ 0 w 27"/>
                  <a:gd name="T3" fmla="*/ 0 h 11"/>
                  <a:gd name="T4" fmla="*/ 2147483647 w 27"/>
                  <a:gd name="T5" fmla="*/ 0 h 11"/>
                  <a:gd name="T6" fmla="*/ 2147483647 w 27"/>
                  <a:gd name="T7" fmla="*/ 0 h 11"/>
                  <a:gd name="T8" fmla="*/ 2147483647 w 27"/>
                  <a:gd name="T9" fmla="*/ 0 h 11"/>
                  <a:gd name="T10" fmla="*/ 2147483647 w 27"/>
                  <a:gd name="T11" fmla="*/ 0 h 11"/>
                  <a:gd name="T12" fmla="*/ 2147483647 w 27"/>
                  <a:gd name="T13" fmla="*/ 2147483647 h 11"/>
                  <a:gd name="T14" fmla="*/ 2147483647 w 27"/>
                  <a:gd name="T15" fmla="*/ 2147483647 h 11"/>
                  <a:gd name="T16" fmla="*/ 2147483647 w 27"/>
                  <a:gd name="T17" fmla="*/ 2147483647 h 11"/>
                  <a:gd name="T18" fmla="*/ 0 w 27"/>
                  <a:gd name="T19" fmla="*/ 0 h 11"/>
                  <a:gd name="T20" fmla="*/ 0 w 27"/>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0"/>
                    </a:moveTo>
                    <a:lnTo>
                      <a:pt x="0" y="0"/>
                    </a:lnTo>
                    <a:lnTo>
                      <a:pt x="5" y="0"/>
                    </a:lnTo>
                    <a:lnTo>
                      <a:pt x="16" y="0"/>
                    </a:lnTo>
                    <a:lnTo>
                      <a:pt x="27" y="0"/>
                    </a:lnTo>
                    <a:lnTo>
                      <a:pt x="27" y="5"/>
                    </a:lnTo>
                    <a:lnTo>
                      <a:pt x="16" y="11"/>
                    </a:lnTo>
                    <a:lnTo>
                      <a:pt x="5"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81" name="Freeform 1567"/>
              <p:cNvSpPr>
                <a:spLocks/>
              </p:cNvSpPr>
              <p:nvPr/>
            </p:nvSpPr>
            <p:spPr bwMode="auto">
              <a:xfrm>
                <a:off x="-6391984" y="-5431906"/>
                <a:ext cx="123959" cy="63860"/>
              </a:xfrm>
              <a:custGeom>
                <a:avLst/>
                <a:gdLst>
                  <a:gd name="T0" fmla="*/ 2147483647 w 33"/>
                  <a:gd name="T1" fmla="*/ 2147483647 h 17"/>
                  <a:gd name="T2" fmla="*/ 2147483647 w 33"/>
                  <a:gd name="T3" fmla="*/ 2147483647 h 17"/>
                  <a:gd name="T4" fmla="*/ 2147483647 w 33"/>
                  <a:gd name="T5" fmla="*/ 2147483647 h 17"/>
                  <a:gd name="T6" fmla="*/ 2147483647 w 33"/>
                  <a:gd name="T7" fmla="*/ 2147483647 h 17"/>
                  <a:gd name="T8" fmla="*/ 0 w 33"/>
                  <a:gd name="T9" fmla="*/ 2147483647 h 17"/>
                  <a:gd name="T10" fmla="*/ 0 w 33"/>
                  <a:gd name="T11" fmla="*/ 2147483647 h 17"/>
                  <a:gd name="T12" fmla="*/ 0 w 33"/>
                  <a:gd name="T13" fmla="*/ 2147483647 h 17"/>
                  <a:gd name="T14" fmla="*/ 2147483647 w 33"/>
                  <a:gd name="T15" fmla="*/ 0 h 17"/>
                  <a:gd name="T16" fmla="*/ 2147483647 w 33"/>
                  <a:gd name="T17" fmla="*/ 2147483647 h 17"/>
                  <a:gd name="T18" fmla="*/ 2147483647 w 33"/>
                  <a:gd name="T19" fmla="*/ 2147483647 h 17"/>
                  <a:gd name="T20" fmla="*/ 2147483647 w 33"/>
                  <a:gd name="T21" fmla="*/ 2147483647 h 17"/>
                  <a:gd name="T22" fmla="*/ 2147483647 w 33"/>
                  <a:gd name="T23" fmla="*/ 2147483647 h 17"/>
                  <a:gd name="T24" fmla="*/ 2147483647 w 33"/>
                  <a:gd name="T25" fmla="*/ 2147483647 h 17"/>
                  <a:gd name="T26" fmla="*/ 2147483647 w 33"/>
                  <a:gd name="T27" fmla="*/ 2147483647 h 17"/>
                  <a:gd name="T28" fmla="*/ 2147483647 w 33"/>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7"/>
                  <a:gd name="T47" fmla="*/ 33 w 3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7">
                    <a:moveTo>
                      <a:pt x="33" y="17"/>
                    </a:moveTo>
                    <a:lnTo>
                      <a:pt x="33" y="17"/>
                    </a:lnTo>
                    <a:lnTo>
                      <a:pt x="28" y="11"/>
                    </a:lnTo>
                    <a:lnTo>
                      <a:pt x="17" y="6"/>
                    </a:lnTo>
                    <a:lnTo>
                      <a:pt x="0" y="11"/>
                    </a:lnTo>
                    <a:lnTo>
                      <a:pt x="0" y="6"/>
                    </a:lnTo>
                    <a:lnTo>
                      <a:pt x="11" y="0"/>
                    </a:lnTo>
                    <a:lnTo>
                      <a:pt x="33" y="6"/>
                    </a:lnTo>
                    <a:lnTo>
                      <a:pt x="33" y="11"/>
                    </a:lnTo>
                    <a:lnTo>
                      <a:pt x="3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82" name="Freeform 1568"/>
              <p:cNvSpPr>
                <a:spLocks/>
              </p:cNvSpPr>
              <p:nvPr/>
            </p:nvSpPr>
            <p:spPr bwMode="auto">
              <a:xfrm>
                <a:off x="-6249243" y="-5368046"/>
                <a:ext cx="146497" cy="41321"/>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2147483647 h 11"/>
                  <a:gd name="T16" fmla="*/ 2147483647 w 39"/>
                  <a:gd name="T17" fmla="*/ 0 h 11"/>
                  <a:gd name="T18" fmla="*/ 2147483647 w 39"/>
                  <a:gd name="T19" fmla="*/ 0 h 11"/>
                  <a:gd name="T20" fmla="*/ 2147483647 w 39"/>
                  <a:gd name="T21" fmla="*/ 2147483647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11"/>
                    </a:lnTo>
                    <a:lnTo>
                      <a:pt x="22" y="11"/>
                    </a:lnTo>
                    <a:lnTo>
                      <a:pt x="11" y="11"/>
                    </a:lnTo>
                    <a:lnTo>
                      <a:pt x="0" y="11"/>
                    </a:lnTo>
                    <a:lnTo>
                      <a:pt x="0" y="5"/>
                    </a:lnTo>
                    <a:lnTo>
                      <a:pt x="6" y="0"/>
                    </a:lnTo>
                    <a:lnTo>
                      <a:pt x="17" y="0"/>
                    </a:lnTo>
                    <a:lnTo>
                      <a:pt x="28" y="5"/>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83" name="Freeform 1570"/>
              <p:cNvSpPr>
                <a:spLocks/>
              </p:cNvSpPr>
              <p:nvPr/>
            </p:nvSpPr>
            <p:spPr bwMode="auto">
              <a:xfrm>
                <a:off x="-6249243" y="-5307942"/>
                <a:ext cx="105177" cy="41321"/>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6"/>
                    </a:lnTo>
                    <a:lnTo>
                      <a:pt x="0" y="6"/>
                    </a:lnTo>
                    <a:lnTo>
                      <a:pt x="0" y="0"/>
                    </a:lnTo>
                    <a:lnTo>
                      <a:pt x="11"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84" name="Freeform 1571"/>
              <p:cNvSpPr>
                <a:spLocks/>
              </p:cNvSpPr>
              <p:nvPr/>
            </p:nvSpPr>
            <p:spPr bwMode="auto">
              <a:xfrm>
                <a:off x="-6433304" y="-5266621"/>
                <a:ext cx="146497" cy="41321"/>
              </a:xfrm>
              <a:custGeom>
                <a:avLst/>
                <a:gdLst>
                  <a:gd name="T0" fmla="*/ 2147483647 w 39"/>
                  <a:gd name="T1" fmla="*/ 2147483647 h 11"/>
                  <a:gd name="T2" fmla="*/ 2147483647 w 39"/>
                  <a:gd name="T3" fmla="*/ 2147483647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2147483647 w 39"/>
                  <a:gd name="T15" fmla="*/ 0 h 11"/>
                  <a:gd name="T16" fmla="*/ 2147483647 w 39"/>
                  <a:gd name="T17" fmla="*/ 0 h 11"/>
                  <a:gd name="T18" fmla="*/ 2147483647 w 39"/>
                  <a:gd name="T19" fmla="*/ 2147483647 h 11"/>
                  <a:gd name="T20" fmla="*/ 2147483647 w 39"/>
                  <a:gd name="T21" fmla="*/ 2147483647 h 11"/>
                  <a:gd name="T22" fmla="*/ 2147483647 w 39"/>
                  <a:gd name="T23" fmla="*/ 2147483647 h 11"/>
                  <a:gd name="T24" fmla="*/ 2147483647 w 39"/>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3" y="11"/>
                    </a:moveTo>
                    <a:lnTo>
                      <a:pt x="33" y="11"/>
                    </a:lnTo>
                    <a:lnTo>
                      <a:pt x="28" y="11"/>
                    </a:lnTo>
                    <a:lnTo>
                      <a:pt x="17" y="11"/>
                    </a:lnTo>
                    <a:lnTo>
                      <a:pt x="6" y="11"/>
                    </a:lnTo>
                    <a:lnTo>
                      <a:pt x="0" y="6"/>
                    </a:lnTo>
                    <a:lnTo>
                      <a:pt x="6" y="0"/>
                    </a:lnTo>
                    <a:lnTo>
                      <a:pt x="22" y="0"/>
                    </a:lnTo>
                    <a:lnTo>
                      <a:pt x="33" y="6"/>
                    </a:lnTo>
                    <a:lnTo>
                      <a:pt x="39" y="6"/>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85" name="Freeform 1572"/>
              <p:cNvSpPr>
                <a:spLocks/>
              </p:cNvSpPr>
              <p:nvPr/>
            </p:nvSpPr>
            <p:spPr bwMode="auto">
              <a:xfrm>
                <a:off x="-6226705" y="-5266621"/>
                <a:ext cx="123959" cy="41321"/>
              </a:xfrm>
              <a:custGeom>
                <a:avLst/>
                <a:gdLst>
                  <a:gd name="T0" fmla="*/ 0 w 33"/>
                  <a:gd name="T1" fmla="*/ 2147483647 h 11"/>
                  <a:gd name="T2" fmla="*/ 0 w 33"/>
                  <a:gd name="T3" fmla="*/ 2147483647 h 11"/>
                  <a:gd name="T4" fmla="*/ 0 w 33"/>
                  <a:gd name="T5" fmla="*/ 2147483647 h 11"/>
                  <a:gd name="T6" fmla="*/ 2147483647 w 33"/>
                  <a:gd name="T7" fmla="*/ 2147483647 h 11"/>
                  <a:gd name="T8" fmla="*/ 2147483647 w 33"/>
                  <a:gd name="T9" fmla="*/ 0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11"/>
                    </a:moveTo>
                    <a:lnTo>
                      <a:pt x="0" y="11"/>
                    </a:lnTo>
                    <a:lnTo>
                      <a:pt x="0" y="6"/>
                    </a:lnTo>
                    <a:lnTo>
                      <a:pt x="5" y="6"/>
                    </a:lnTo>
                    <a:lnTo>
                      <a:pt x="16" y="0"/>
                    </a:lnTo>
                    <a:lnTo>
                      <a:pt x="27" y="6"/>
                    </a:lnTo>
                    <a:lnTo>
                      <a:pt x="33" y="6"/>
                    </a:lnTo>
                    <a:lnTo>
                      <a:pt x="33" y="11"/>
                    </a:lnTo>
                    <a:lnTo>
                      <a:pt x="27" y="11"/>
                    </a:lnTo>
                    <a:lnTo>
                      <a:pt x="16" y="11"/>
                    </a:lnTo>
                    <a:lnTo>
                      <a:pt x="11"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86" name="Freeform 1573"/>
              <p:cNvSpPr>
                <a:spLocks/>
              </p:cNvSpPr>
              <p:nvPr/>
            </p:nvSpPr>
            <p:spPr bwMode="auto">
              <a:xfrm>
                <a:off x="-6249243" y="-5202761"/>
                <a:ext cx="206599" cy="41321"/>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0 w 55"/>
                  <a:gd name="T9" fmla="*/ 0 h 11"/>
                  <a:gd name="T10" fmla="*/ 0 w 55"/>
                  <a:gd name="T11" fmla="*/ 0 h 11"/>
                  <a:gd name="T12" fmla="*/ 2147483647 w 55"/>
                  <a:gd name="T13" fmla="*/ 0 h 11"/>
                  <a:gd name="T14" fmla="*/ 2147483647 w 55"/>
                  <a:gd name="T15" fmla="*/ 2147483647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28" y="11"/>
                    </a:lnTo>
                    <a:lnTo>
                      <a:pt x="11" y="11"/>
                    </a:lnTo>
                    <a:lnTo>
                      <a:pt x="0" y="0"/>
                    </a:lnTo>
                    <a:lnTo>
                      <a:pt x="28" y="0"/>
                    </a:lnTo>
                    <a:lnTo>
                      <a:pt x="44" y="5"/>
                    </a:lnTo>
                    <a:lnTo>
                      <a:pt x="50" y="5"/>
                    </a:lnTo>
                    <a:lnTo>
                      <a:pt x="5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87" name="Freeform 1574"/>
              <p:cNvSpPr>
                <a:spLocks/>
              </p:cNvSpPr>
              <p:nvPr/>
            </p:nvSpPr>
            <p:spPr bwMode="auto">
              <a:xfrm>
                <a:off x="-6391984" y="-5202761"/>
                <a:ext cx="123959" cy="41321"/>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0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0 h 11"/>
                  <a:gd name="T24" fmla="*/ 0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0"/>
                    </a:moveTo>
                    <a:lnTo>
                      <a:pt x="0" y="0"/>
                    </a:lnTo>
                    <a:lnTo>
                      <a:pt x="11" y="0"/>
                    </a:lnTo>
                    <a:lnTo>
                      <a:pt x="17" y="0"/>
                    </a:lnTo>
                    <a:lnTo>
                      <a:pt x="28" y="0"/>
                    </a:lnTo>
                    <a:lnTo>
                      <a:pt x="33" y="0"/>
                    </a:lnTo>
                    <a:lnTo>
                      <a:pt x="33" y="5"/>
                    </a:lnTo>
                    <a:lnTo>
                      <a:pt x="17" y="11"/>
                    </a:lnTo>
                    <a:lnTo>
                      <a:pt x="6"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88" name="Freeform 1577"/>
              <p:cNvSpPr>
                <a:spLocks/>
              </p:cNvSpPr>
              <p:nvPr/>
            </p:nvSpPr>
            <p:spPr bwMode="auto">
              <a:xfrm>
                <a:off x="-6226705" y="-5593435"/>
                <a:ext cx="123959" cy="41321"/>
              </a:xfrm>
              <a:custGeom>
                <a:avLst/>
                <a:gdLst>
                  <a:gd name="T0" fmla="*/ 2147483647 w 33"/>
                  <a:gd name="T1" fmla="*/ 0 h 11"/>
                  <a:gd name="T2" fmla="*/ 2147483647 w 33"/>
                  <a:gd name="T3" fmla="*/ 0 h 11"/>
                  <a:gd name="T4" fmla="*/ 2147483647 w 33"/>
                  <a:gd name="T5" fmla="*/ 2147483647 h 11"/>
                  <a:gd name="T6" fmla="*/ 2147483647 w 33"/>
                  <a:gd name="T7" fmla="*/ 2147483647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0 w 33"/>
                  <a:gd name="T21" fmla="*/ 2147483647 h 11"/>
                  <a:gd name="T22" fmla="*/ 2147483647 w 33"/>
                  <a:gd name="T23" fmla="*/ 0 h 11"/>
                  <a:gd name="T24" fmla="*/ 2147483647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5" y="0"/>
                    </a:moveTo>
                    <a:lnTo>
                      <a:pt x="5" y="0"/>
                    </a:lnTo>
                    <a:lnTo>
                      <a:pt x="5" y="5"/>
                    </a:lnTo>
                    <a:lnTo>
                      <a:pt x="11" y="5"/>
                    </a:lnTo>
                    <a:lnTo>
                      <a:pt x="16" y="5"/>
                    </a:lnTo>
                    <a:lnTo>
                      <a:pt x="27" y="5"/>
                    </a:lnTo>
                    <a:lnTo>
                      <a:pt x="33" y="5"/>
                    </a:lnTo>
                    <a:lnTo>
                      <a:pt x="33" y="11"/>
                    </a:lnTo>
                    <a:lnTo>
                      <a:pt x="11" y="11"/>
                    </a:lnTo>
                    <a:lnTo>
                      <a:pt x="0" y="11"/>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89" name="Freeform 1578"/>
              <p:cNvSpPr>
                <a:spLocks/>
              </p:cNvSpPr>
              <p:nvPr/>
            </p:nvSpPr>
            <p:spPr bwMode="auto">
              <a:xfrm>
                <a:off x="-7808123" y="1063050"/>
                <a:ext cx="1765479" cy="845208"/>
              </a:xfrm>
              <a:custGeom>
                <a:avLst/>
                <a:gdLst>
                  <a:gd name="T0" fmla="*/ 2147483647 w 470"/>
                  <a:gd name="T1" fmla="*/ 0 h 225"/>
                  <a:gd name="T2" fmla="*/ 2147483647 w 470"/>
                  <a:gd name="T3" fmla="*/ 0 h 225"/>
                  <a:gd name="T4" fmla="*/ 0 w 470"/>
                  <a:gd name="T5" fmla="*/ 2147483647 h 225"/>
                  <a:gd name="T6" fmla="*/ 0 w 470"/>
                  <a:gd name="T7" fmla="*/ 2147483647 h 225"/>
                  <a:gd name="T8" fmla="*/ 0 w 470"/>
                  <a:gd name="T9" fmla="*/ 2147483647 h 225"/>
                  <a:gd name="T10" fmla="*/ 0 w 470"/>
                  <a:gd name="T11" fmla="*/ 2147483647 h 225"/>
                  <a:gd name="T12" fmla="*/ 2147483647 w 470"/>
                  <a:gd name="T13" fmla="*/ 2147483647 h 225"/>
                  <a:gd name="T14" fmla="*/ 2147483647 w 470"/>
                  <a:gd name="T15" fmla="*/ 2147483647 h 225"/>
                  <a:gd name="T16" fmla="*/ 2147483647 w 470"/>
                  <a:gd name="T17" fmla="*/ 2147483647 h 225"/>
                  <a:gd name="T18" fmla="*/ 2147483647 w 470"/>
                  <a:gd name="T19" fmla="*/ 2147483647 h 225"/>
                  <a:gd name="T20" fmla="*/ 2147483647 w 470"/>
                  <a:gd name="T21" fmla="*/ 2147483647 h 225"/>
                  <a:gd name="T22" fmla="*/ 2147483647 w 470"/>
                  <a:gd name="T23" fmla="*/ 2147483647 h 225"/>
                  <a:gd name="T24" fmla="*/ 2147483647 w 470"/>
                  <a:gd name="T25" fmla="*/ 2147483647 h 225"/>
                  <a:gd name="T26" fmla="*/ 2147483647 w 470"/>
                  <a:gd name="T27" fmla="*/ 2147483647 h 225"/>
                  <a:gd name="T28" fmla="*/ 2147483647 w 470"/>
                  <a:gd name="T29" fmla="*/ 2147483647 h 225"/>
                  <a:gd name="T30" fmla="*/ 2147483647 w 470"/>
                  <a:gd name="T31" fmla="*/ 2147483647 h 225"/>
                  <a:gd name="T32" fmla="*/ 2147483647 w 470"/>
                  <a:gd name="T33" fmla="*/ 2147483647 h 225"/>
                  <a:gd name="T34" fmla="*/ 2147483647 w 470"/>
                  <a:gd name="T35" fmla="*/ 2147483647 h 225"/>
                  <a:gd name="T36" fmla="*/ 2147483647 w 470"/>
                  <a:gd name="T37" fmla="*/ 2147483647 h 225"/>
                  <a:gd name="T38" fmla="*/ 2147483647 w 470"/>
                  <a:gd name="T39" fmla="*/ 2147483647 h 225"/>
                  <a:gd name="T40" fmla="*/ 2147483647 w 470"/>
                  <a:gd name="T41" fmla="*/ 2147483647 h 225"/>
                  <a:gd name="T42" fmla="*/ 2147483647 w 470"/>
                  <a:gd name="T43" fmla="*/ 2147483647 h 225"/>
                  <a:gd name="T44" fmla="*/ 2147483647 w 470"/>
                  <a:gd name="T45" fmla="*/ 2147483647 h 225"/>
                  <a:gd name="T46" fmla="*/ 2147483647 w 470"/>
                  <a:gd name="T47" fmla="*/ 2147483647 h 225"/>
                  <a:gd name="T48" fmla="*/ 2147483647 w 470"/>
                  <a:gd name="T49" fmla="*/ 2147483647 h 225"/>
                  <a:gd name="T50" fmla="*/ 2147483647 w 470"/>
                  <a:gd name="T51" fmla="*/ 2147483647 h 225"/>
                  <a:gd name="T52" fmla="*/ 2147483647 w 470"/>
                  <a:gd name="T53" fmla="*/ 2147483647 h 225"/>
                  <a:gd name="T54" fmla="*/ 2147483647 w 470"/>
                  <a:gd name="T55" fmla="*/ 2147483647 h 225"/>
                  <a:gd name="T56" fmla="*/ 2147483647 w 470"/>
                  <a:gd name="T57" fmla="*/ 2147483647 h 225"/>
                  <a:gd name="T58" fmla="*/ 2147483647 w 470"/>
                  <a:gd name="T59" fmla="*/ 2147483647 h 225"/>
                  <a:gd name="T60" fmla="*/ 2147483647 w 470"/>
                  <a:gd name="T61" fmla="*/ 2147483647 h 225"/>
                  <a:gd name="T62" fmla="*/ 2147483647 w 470"/>
                  <a:gd name="T63" fmla="*/ 2147483647 h 225"/>
                  <a:gd name="T64" fmla="*/ 2147483647 w 470"/>
                  <a:gd name="T65" fmla="*/ 2147483647 h 225"/>
                  <a:gd name="T66" fmla="*/ 2147483647 w 470"/>
                  <a:gd name="T67" fmla="*/ 2147483647 h 225"/>
                  <a:gd name="T68" fmla="*/ 2147483647 w 470"/>
                  <a:gd name="T69" fmla="*/ 2147483647 h 225"/>
                  <a:gd name="T70" fmla="*/ 2147483647 w 470"/>
                  <a:gd name="T71" fmla="*/ 2147483647 h 225"/>
                  <a:gd name="T72" fmla="*/ 2147483647 w 470"/>
                  <a:gd name="T73" fmla="*/ 2147483647 h 225"/>
                  <a:gd name="T74" fmla="*/ 2147483647 w 470"/>
                  <a:gd name="T75" fmla="*/ 2147483647 h 225"/>
                  <a:gd name="T76" fmla="*/ 2147483647 w 470"/>
                  <a:gd name="T77" fmla="*/ 2147483647 h 225"/>
                  <a:gd name="T78" fmla="*/ 2147483647 w 470"/>
                  <a:gd name="T79" fmla="*/ 2147483647 h 225"/>
                  <a:gd name="T80" fmla="*/ 2147483647 w 470"/>
                  <a:gd name="T81" fmla="*/ 2147483647 h 225"/>
                  <a:gd name="T82" fmla="*/ 2147483647 w 470"/>
                  <a:gd name="T83" fmla="*/ 2147483647 h 225"/>
                  <a:gd name="T84" fmla="*/ 2147483647 w 470"/>
                  <a:gd name="T85" fmla="*/ 2147483647 h 225"/>
                  <a:gd name="T86" fmla="*/ 2147483647 w 470"/>
                  <a:gd name="T87" fmla="*/ 2147483647 h 225"/>
                  <a:gd name="T88" fmla="*/ 2147483647 w 470"/>
                  <a:gd name="T89" fmla="*/ 2147483647 h 225"/>
                  <a:gd name="T90" fmla="*/ 2147483647 w 470"/>
                  <a:gd name="T91" fmla="*/ 0 h 225"/>
                  <a:gd name="T92" fmla="*/ 2147483647 w 470"/>
                  <a:gd name="T93" fmla="*/ 0 h 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225"/>
                  <a:gd name="T143" fmla="*/ 470 w 470"/>
                  <a:gd name="T144" fmla="*/ 225 h 2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225">
                    <a:moveTo>
                      <a:pt x="16" y="0"/>
                    </a:moveTo>
                    <a:lnTo>
                      <a:pt x="16" y="0"/>
                    </a:lnTo>
                    <a:lnTo>
                      <a:pt x="0" y="77"/>
                    </a:lnTo>
                    <a:lnTo>
                      <a:pt x="0" y="115"/>
                    </a:lnTo>
                    <a:lnTo>
                      <a:pt x="0" y="126"/>
                    </a:lnTo>
                    <a:lnTo>
                      <a:pt x="0" y="137"/>
                    </a:lnTo>
                    <a:lnTo>
                      <a:pt x="5" y="186"/>
                    </a:lnTo>
                    <a:lnTo>
                      <a:pt x="5" y="197"/>
                    </a:lnTo>
                    <a:lnTo>
                      <a:pt x="11" y="203"/>
                    </a:lnTo>
                    <a:lnTo>
                      <a:pt x="16" y="208"/>
                    </a:lnTo>
                    <a:lnTo>
                      <a:pt x="22" y="208"/>
                    </a:lnTo>
                    <a:lnTo>
                      <a:pt x="93" y="214"/>
                    </a:lnTo>
                    <a:lnTo>
                      <a:pt x="126" y="208"/>
                    </a:lnTo>
                    <a:lnTo>
                      <a:pt x="142" y="203"/>
                    </a:lnTo>
                    <a:lnTo>
                      <a:pt x="147" y="197"/>
                    </a:lnTo>
                    <a:lnTo>
                      <a:pt x="147" y="186"/>
                    </a:lnTo>
                    <a:lnTo>
                      <a:pt x="202" y="203"/>
                    </a:lnTo>
                    <a:lnTo>
                      <a:pt x="246" y="219"/>
                    </a:lnTo>
                    <a:lnTo>
                      <a:pt x="284" y="225"/>
                    </a:lnTo>
                    <a:lnTo>
                      <a:pt x="361" y="225"/>
                    </a:lnTo>
                    <a:lnTo>
                      <a:pt x="421" y="225"/>
                    </a:lnTo>
                    <a:lnTo>
                      <a:pt x="470" y="214"/>
                    </a:lnTo>
                    <a:lnTo>
                      <a:pt x="470" y="208"/>
                    </a:lnTo>
                    <a:lnTo>
                      <a:pt x="465" y="192"/>
                    </a:lnTo>
                    <a:lnTo>
                      <a:pt x="454" y="181"/>
                    </a:lnTo>
                    <a:lnTo>
                      <a:pt x="437" y="170"/>
                    </a:lnTo>
                    <a:lnTo>
                      <a:pt x="415" y="159"/>
                    </a:lnTo>
                    <a:lnTo>
                      <a:pt x="388" y="153"/>
                    </a:lnTo>
                    <a:lnTo>
                      <a:pt x="312" y="137"/>
                    </a:lnTo>
                    <a:lnTo>
                      <a:pt x="301" y="132"/>
                    </a:lnTo>
                    <a:lnTo>
                      <a:pt x="284" y="121"/>
                    </a:lnTo>
                    <a:lnTo>
                      <a:pt x="246" y="82"/>
                    </a:lnTo>
                    <a:lnTo>
                      <a:pt x="229" y="39"/>
                    </a:lnTo>
                    <a:lnTo>
                      <a:pt x="175" y="39"/>
                    </a:lnTo>
                    <a:lnTo>
                      <a:pt x="120" y="33"/>
                    </a:lnTo>
                    <a:lnTo>
                      <a:pt x="71" y="22"/>
                    </a:lnTo>
                    <a:lnTo>
                      <a:pt x="16"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90" name="Freeform 1579"/>
              <p:cNvSpPr>
                <a:spLocks/>
              </p:cNvSpPr>
              <p:nvPr/>
            </p:nvSpPr>
            <p:spPr bwMode="auto">
              <a:xfrm>
                <a:off x="-8548122" y="-7238774"/>
                <a:ext cx="676141" cy="679923"/>
              </a:xfrm>
              <a:custGeom>
                <a:avLst/>
                <a:gdLst>
                  <a:gd name="T0" fmla="*/ 2147483647 w 180"/>
                  <a:gd name="T1" fmla="*/ 0 h 181"/>
                  <a:gd name="T2" fmla="*/ 2147483647 w 180"/>
                  <a:gd name="T3" fmla="*/ 0 h 181"/>
                  <a:gd name="T4" fmla="*/ 0 w 180"/>
                  <a:gd name="T5" fmla="*/ 2147483647 h 181"/>
                  <a:gd name="T6" fmla="*/ 0 w 180"/>
                  <a:gd name="T7" fmla="*/ 2147483647 h 181"/>
                  <a:gd name="T8" fmla="*/ 2147483647 w 180"/>
                  <a:gd name="T9" fmla="*/ 2147483647 h 181"/>
                  <a:gd name="T10" fmla="*/ 2147483647 w 180"/>
                  <a:gd name="T11" fmla="*/ 2147483647 h 181"/>
                  <a:gd name="T12" fmla="*/ 2147483647 w 180"/>
                  <a:gd name="T13" fmla="*/ 2147483647 h 181"/>
                  <a:gd name="T14" fmla="*/ 2147483647 w 180"/>
                  <a:gd name="T15" fmla="*/ 2147483647 h 181"/>
                  <a:gd name="T16" fmla="*/ 2147483647 w 180"/>
                  <a:gd name="T17" fmla="*/ 2147483647 h 181"/>
                  <a:gd name="T18" fmla="*/ 2147483647 w 180"/>
                  <a:gd name="T19" fmla="*/ 2147483647 h 181"/>
                  <a:gd name="T20" fmla="*/ 2147483647 w 180"/>
                  <a:gd name="T21" fmla="*/ 2147483647 h 181"/>
                  <a:gd name="T22" fmla="*/ 2147483647 w 180"/>
                  <a:gd name="T23" fmla="*/ 2147483647 h 181"/>
                  <a:gd name="T24" fmla="*/ 2147483647 w 180"/>
                  <a:gd name="T25" fmla="*/ 2147483647 h 181"/>
                  <a:gd name="T26" fmla="*/ 2147483647 w 180"/>
                  <a:gd name="T27" fmla="*/ 2147483647 h 181"/>
                  <a:gd name="T28" fmla="*/ 2147483647 w 180"/>
                  <a:gd name="T29" fmla="*/ 2147483647 h 181"/>
                  <a:gd name="T30" fmla="*/ 2147483647 w 180"/>
                  <a:gd name="T31" fmla="*/ 0 h 181"/>
                  <a:gd name="T32" fmla="*/ 2147483647 w 180"/>
                  <a:gd name="T33" fmla="*/ 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1"/>
                  <a:gd name="T53" fmla="*/ 180 w 180"/>
                  <a:gd name="T54" fmla="*/ 181 h 1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1">
                    <a:moveTo>
                      <a:pt x="22" y="0"/>
                    </a:moveTo>
                    <a:lnTo>
                      <a:pt x="22" y="0"/>
                    </a:lnTo>
                    <a:lnTo>
                      <a:pt x="0" y="49"/>
                    </a:lnTo>
                    <a:lnTo>
                      <a:pt x="44" y="109"/>
                    </a:lnTo>
                    <a:lnTo>
                      <a:pt x="82" y="153"/>
                    </a:lnTo>
                    <a:lnTo>
                      <a:pt x="109" y="181"/>
                    </a:lnTo>
                    <a:lnTo>
                      <a:pt x="120" y="181"/>
                    </a:lnTo>
                    <a:lnTo>
                      <a:pt x="137" y="175"/>
                    </a:lnTo>
                    <a:lnTo>
                      <a:pt x="158" y="153"/>
                    </a:lnTo>
                    <a:lnTo>
                      <a:pt x="180" y="115"/>
                    </a:lnTo>
                    <a:lnTo>
                      <a:pt x="76" y="27"/>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91" name="Freeform 1580"/>
              <p:cNvSpPr>
                <a:spLocks noEditPoints="1"/>
              </p:cNvSpPr>
              <p:nvPr/>
            </p:nvSpPr>
            <p:spPr bwMode="auto">
              <a:xfrm>
                <a:off x="-9513501" y="-8286832"/>
                <a:ext cx="3613597" cy="10563225"/>
              </a:xfrm>
              <a:custGeom>
                <a:avLst/>
                <a:gdLst>
                  <a:gd name="T0" fmla="*/ 2147483647 w 962"/>
                  <a:gd name="T1" fmla="*/ 2147483647 h 2812"/>
                  <a:gd name="T2" fmla="*/ 2147483647 w 962"/>
                  <a:gd name="T3" fmla="*/ 2147483647 h 2812"/>
                  <a:gd name="T4" fmla="*/ 2147483647 w 962"/>
                  <a:gd name="T5" fmla="*/ 2147483647 h 2812"/>
                  <a:gd name="T6" fmla="*/ 2147483647 w 962"/>
                  <a:gd name="T7" fmla="*/ 2147483647 h 2812"/>
                  <a:gd name="T8" fmla="*/ 2147483647 w 962"/>
                  <a:gd name="T9" fmla="*/ 2147483647 h 2812"/>
                  <a:gd name="T10" fmla="*/ 2147483647 w 962"/>
                  <a:gd name="T11" fmla="*/ 2147483647 h 2812"/>
                  <a:gd name="T12" fmla="*/ 2147483647 w 962"/>
                  <a:gd name="T13" fmla="*/ 2147483647 h 2812"/>
                  <a:gd name="T14" fmla="*/ 2147483647 w 962"/>
                  <a:gd name="T15" fmla="*/ 2147483647 h 2812"/>
                  <a:gd name="T16" fmla="*/ 2147483647 w 962"/>
                  <a:gd name="T17" fmla="*/ 2147483647 h 2812"/>
                  <a:gd name="T18" fmla="*/ 2147483647 w 962"/>
                  <a:gd name="T19" fmla="*/ 2147483647 h 2812"/>
                  <a:gd name="T20" fmla="*/ 2147483647 w 962"/>
                  <a:gd name="T21" fmla="*/ 2147483647 h 2812"/>
                  <a:gd name="T22" fmla="*/ 2147483647 w 962"/>
                  <a:gd name="T23" fmla="*/ 2147483647 h 2812"/>
                  <a:gd name="T24" fmla="*/ 2147483647 w 962"/>
                  <a:gd name="T25" fmla="*/ 2147483647 h 2812"/>
                  <a:gd name="T26" fmla="*/ 2147483647 w 962"/>
                  <a:gd name="T27" fmla="*/ 2147483647 h 2812"/>
                  <a:gd name="T28" fmla="*/ 2147483647 w 962"/>
                  <a:gd name="T29" fmla="*/ 2147483647 h 2812"/>
                  <a:gd name="T30" fmla="*/ 2147483647 w 962"/>
                  <a:gd name="T31" fmla="*/ 2147483647 h 2812"/>
                  <a:gd name="T32" fmla="*/ 2147483647 w 962"/>
                  <a:gd name="T33" fmla="*/ 2147483647 h 2812"/>
                  <a:gd name="T34" fmla="*/ 2147483647 w 962"/>
                  <a:gd name="T35" fmla="*/ 2147483647 h 2812"/>
                  <a:gd name="T36" fmla="*/ 2147483647 w 962"/>
                  <a:gd name="T37" fmla="*/ 2147483647 h 2812"/>
                  <a:gd name="T38" fmla="*/ 2147483647 w 962"/>
                  <a:gd name="T39" fmla="*/ 2147483647 h 2812"/>
                  <a:gd name="T40" fmla="*/ 2147483647 w 962"/>
                  <a:gd name="T41" fmla="*/ 2147483647 h 2812"/>
                  <a:gd name="T42" fmla="*/ 2147483647 w 962"/>
                  <a:gd name="T43" fmla="*/ 2147483647 h 2812"/>
                  <a:gd name="T44" fmla="*/ 2147483647 w 962"/>
                  <a:gd name="T45" fmla="*/ 2147483647 h 2812"/>
                  <a:gd name="T46" fmla="*/ 2147483647 w 962"/>
                  <a:gd name="T47" fmla="*/ 2147483647 h 2812"/>
                  <a:gd name="T48" fmla="*/ 2147483647 w 962"/>
                  <a:gd name="T49" fmla="*/ 2147483647 h 2812"/>
                  <a:gd name="T50" fmla="*/ 2147483647 w 962"/>
                  <a:gd name="T51" fmla="*/ 2147483647 h 2812"/>
                  <a:gd name="T52" fmla="*/ 2147483647 w 962"/>
                  <a:gd name="T53" fmla="*/ 2147483647 h 2812"/>
                  <a:gd name="T54" fmla="*/ 2147483647 w 962"/>
                  <a:gd name="T55" fmla="*/ 2147483647 h 2812"/>
                  <a:gd name="T56" fmla="*/ 2147483647 w 962"/>
                  <a:gd name="T57" fmla="*/ 2147483647 h 2812"/>
                  <a:gd name="T58" fmla="*/ 2147483647 w 962"/>
                  <a:gd name="T59" fmla="*/ 2147483647 h 2812"/>
                  <a:gd name="T60" fmla="*/ 2147483647 w 962"/>
                  <a:gd name="T61" fmla="*/ 2147483647 h 2812"/>
                  <a:gd name="T62" fmla="*/ 2147483647 w 962"/>
                  <a:gd name="T63" fmla="*/ 2147483647 h 2812"/>
                  <a:gd name="T64" fmla="*/ 2147483647 w 962"/>
                  <a:gd name="T65" fmla="*/ 2147483647 h 2812"/>
                  <a:gd name="T66" fmla="*/ 2147483647 w 962"/>
                  <a:gd name="T67" fmla="*/ 2147483647 h 2812"/>
                  <a:gd name="T68" fmla="*/ 2147483647 w 962"/>
                  <a:gd name="T69" fmla="*/ 2147483647 h 2812"/>
                  <a:gd name="T70" fmla="*/ 2147483647 w 962"/>
                  <a:gd name="T71" fmla="*/ 2147483647 h 2812"/>
                  <a:gd name="T72" fmla="*/ 2147483647 w 962"/>
                  <a:gd name="T73" fmla="*/ 2147483647 h 2812"/>
                  <a:gd name="T74" fmla="*/ 2147483647 w 962"/>
                  <a:gd name="T75" fmla="*/ 2147483647 h 2812"/>
                  <a:gd name="T76" fmla="*/ 2147483647 w 962"/>
                  <a:gd name="T77" fmla="*/ 2147483647 h 2812"/>
                  <a:gd name="T78" fmla="*/ 2147483647 w 962"/>
                  <a:gd name="T79" fmla="*/ 2147483647 h 2812"/>
                  <a:gd name="T80" fmla="*/ 2147483647 w 962"/>
                  <a:gd name="T81" fmla="*/ 2147483647 h 2812"/>
                  <a:gd name="T82" fmla="*/ 2147483647 w 962"/>
                  <a:gd name="T83" fmla="*/ 2147483647 h 2812"/>
                  <a:gd name="T84" fmla="*/ 2147483647 w 962"/>
                  <a:gd name="T85" fmla="*/ 2147483647 h 2812"/>
                  <a:gd name="T86" fmla="*/ 2147483647 w 962"/>
                  <a:gd name="T87" fmla="*/ 2147483647 h 2812"/>
                  <a:gd name="T88" fmla="*/ 2147483647 w 962"/>
                  <a:gd name="T89" fmla="*/ 2147483647 h 2812"/>
                  <a:gd name="T90" fmla="*/ 2147483647 w 962"/>
                  <a:gd name="T91" fmla="*/ 2147483647 h 2812"/>
                  <a:gd name="T92" fmla="*/ 2147483647 w 962"/>
                  <a:gd name="T93" fmla="*/ 2147483647 h 2812"/>
                  <a:gd name="T94" fmla="*/ 2147483647 w 962"/>
                  <a:gd name="T95" fmla="*/ 2147483647 h 2812"/>
                  <a:gd name="T96" fmla="*/ 2147483647 w 962"/>
                  <a:gd name="T97" fmla="*/ 2147483647 h 2812"/>
                  <a:gd name="T98" fmla="*/ 2147483647 w 962"/>
                  <a:gd name="T99" fmla="*/ 2147483647 h 2812"/>
                  <a:gd name="T100" fmla="*/ 2147483647 w 962"/>
                  <a:gd name="T101" fmla="*/ 2147483647 h 2812"/>
                  <a:gd name="T102" fmla="*/ 2147483647 w 962"/>
                  <a:gd name="T103" fmla="*/ 2147483647 h 2812"/>
                  <a:gd name="T104" fmla="*/ 2147483647 w 962"/>
                  <a:gd name="T105" fmla="*/ 2147483647 h 2812"/>
                  <a:gd name="T106" fmla="*/ 2147483647 w 962"/>
                  <a:gd name="T107" fmla="*/ 2147483647 h 2812"/>
                  <a:gd name="T108" fmla="*/ 2147483647 w 962"/>
                  <a:gd name="T109" fmla="*/ 2147483647 h 2812"/>
                  <a:gd name="T110" fmla="*/ 2147483647 w 962"/>
                  <a:gd name="T111" fmla="*/ 2147483647 h 2812"/>
                  <a:gd name="T112" fmla="*/ 2147483647 w 962"/>
                  <a:gd name="T113" fmla="*/ 2147483647 h 2812"/>
                  <a:gd name="T114" fmla="*/ 2147483647 w 962"/>
                  <a:gd name="T115" fmla="*/ 2147483647 h 2812"/>
                  <a:gd name="T116" fmla="*/ 2147483647 w 962"/>
                  <a:gd name="T117" fmla="*/ 2147483647 h 2812"/>
                  <a:gd name="T118" fmla="*/ 2147483647 w 962"/>
                  <a:gd name="T119" fmla="*/ 2147483647 h 2812"/>
                  <a:gd name="T120" fmla="*/ 2147483647 w 962"/>
                  <a:gd name="T121" fmla="*/ 2147483647 h 2812"/>
                  <a:gd name="T122" fmla="*/ 2147483647 w 962"/>
                  <a:gd name="T123" fmla="*/ 2147483647 h 28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2"/>
                  <a:gd name="T187" fmla="*/ 0 h 2812"/>
                  <a:gd name="T188" fmla="*/ 962 w 962"/>
                  <a:gd name="T189" fmla="*/ 2812 h 28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2" h="2812">
                    <a:moveTo>
                      <a:pt x="880" y="377"/>
                    </a:moveTo>
                    <a:lnTo>
                      <a:pt x="880" y="377"/>
                    </a:lnTo>
                    <a:lnTo>
                      <a:pt x="864" y="372"/>
                    </a:lnTo>
                    <a:lnTo>
                      <a:pt x="842" y="356"/>
                    </a:lnTo>
                    <a:lnTo>
                      <a:pt x="809" y="323"/>
                    </a:lnTo>
                    <a:lnTo>
                      <a:pt x="804" y="312"/>
                    </a:lnTo>
                    <a:lnTo>
                      <a:pt x="798" y="301"/>
                    </a:lnTo>
                    <a:lnTo>
                      <a:pt x="776" y="290"/>
                    </a:lnTo>
                    <a:lnTo>
                      <a:pt x="776" y="279"/>
                    </a:lnTo>
                    <a:lnTo>
                      <a:pt x="766" y="241"/>
                    </a:lnTo>
                    <a:lnTo>
                      <a:pt x="755" y="208"/>
                    </a:lnTo>
                    <a:lnTo>
                      <a:pt x="744" y="191"/>
                    </a:lnTo>
                    <a:lnTo>
                      <a:pt x="727" y="186"/>
                    </a:lnTo>
                    <a:lnTo>
                      <a:pt x="716" y="186"/>
                    </a:lnTo>
                    <a:lnTo>
                      <a:pt x="711" y="186"/>
                    </a:lnTo>
                    <a:lnTo>
                      <a:pt x="700" y="186"/>
                    </a:lnTo>
                    <a:lnTo>
                      <a:pt x="683" y="181"/>
                    </a:lnTo>
                    <a:lnTo>
                      <a:pt x="673" y="181"/>
                    </a:lnTo>
                    <a:lnTo>
                      <a:pt x="667" y="186"/>
                    </a:lnTo>
                    <a:lnTo>
                      <a:pt x="667" y="191"/>
                    </a:lnTo>
                    <a:lnTo>
                      <a:pt x="645" y="186"/>
                    </a:lnTo>
                    <a:lnTo>
                      <a:pt x="634" y="186"/>
                    </a:lnTo>
                    <a:lnTo>
                      <a:pt x="629" y="191"/>
                    </a:lnTo>
                    <a:lnTo>
                      <a:pt x="623" y="197"/>
                    </a:lnTo>
                    <a:lnTo>
                      <a:pt x="612" y="191"/>
                    </a:lnTo>
                    <a:lnTo>
                      <a:pt x="596" y="191"/>
                    </a:lnTo>
                    <a:lnTo>
                      <a:pt x="585" y="197"/>
                    </a:lnTo>
                    <a:lnTo>
                      <a:pt x="574" y="213"/>
                    </a:lnTo>
                    <a:lnTo>
                      <a:pt x="563" y="252"/>
                    </a:lnTo>
                    <a:lnTo>
                      <a:pt x="563" y="257"/>
                    </a:lnTo>
                    <a:lnTo>
                      <a:pt x="574" y="268"/>
                    </a:lnTo>
                    <a:lnTo>
                      <a:pt x="590" y="290"/>
                    </a:lnTo>
                    <a:lnTo>
                      <a:pt x="618" y="312"/>
                    </a:lnTo>
                    <a:lnTo>
                      <a:pt x="623" y="323"/>
                    </a:lnTo>
                    <a:lnTo>
                      <a:pt x="640" y="334"/>
                    </a:lnTo>
                    <a:lnTo>
                      <a:pt x="667" y="345"/>
                    </a:lnTo>
                    <a:lnTo>
                      <a:pt x="705" y="356"/>
                    </a:lnTo>
                    <a:lnTo>
                      <a:pt x="711" y="372"/>
                    </a:lnTo>
                    <a:lnTo>
                      <a:pt x="716" y="377"/>
                    </a:lnTo>
                    <a:lnTo>
                      <a:pt x="716" y="388"/>
                    </a:lnTo>
                    <a:lnTo>
                      <a:pt x="722" y="421"/>
                    </a:lnTo>
                    <a:lnTo>
                      <a:pt x="744" y="465"/>
                    </a:lnTo>
                    <a:lnTo>
                      <a:pt x="771" y="520"/>
                    </a:lnTo>
                    <a:lnTo>
                      <a:pt x="771" y="547"/>
                    </a:lnTo>
                    <a:lnTo>
                      <a:pt x="755" y="536"/>
                    </a:lnTo>
                    <a:lnTo>
                      <a:pt x="722" y="520"/>
                    </a:lnTo>
                    <a:lnTo>
                      <a:pt x="667" y="503"/>
                    </a:lnTo>
                    <a:lnTo>
                      <a:pt x="645" y="481"/>
                    </a:lnTo>
                    <a:lnTo>
                      <a:pt x="607" y="449"/>
                    </a:lnTo>
                    <a:lnTo>
                      <a:pt x="596" y="438"/>
                    </a:lnTo>
                    <a:lnTo>
                      <a:pt x="585" y="432"/>
                    </a:lnTo>
                    <a:lnTo>
                      <a:pt x="574" y="427"/>
                    </a:lnTo>
                    <a:lnTo>
                      <a:pt x="558" y="421"/>
                    </a:lnTo>
                    <a:lnTo>
                      <a:pt x="519" y="421"/>
                    </a:lnTo>
                    <a:lnTo>
                      <a:pt x="497" y="416"/>
                    </a:lnTo>
                    <a:lnTo>
                      <a:pt x="481" y="410"/>
                    </a:lnTo>
                    <a:lnTo>
                      <a:pt x="465" y="405"/>
                    </a:lnTo>
                    <a:lnTo>
                      <a:pt x="459" y="399"/>
                    </a:lnTo>
                    <a:lnTo>
                      <a:pt x="454" y="394"/>
                    </a:lnTo>
                    <a:lnTo>
                      <a:pt x="465" y="399"/>
                    </a:lnTo>
                    <a:lnTo>
                      <a:pt x="487" y="399"/>
                    </a:lnTo>
                    <a:lnTo>
                      <a:pt x="497" y="394"/>
                    </a:lnTo>
                    <a:lnTo>
                      <a:pt x="503" y="383"/>
                    </a:lnTo>
                    <a:lnTo>
                      <a:pt x="508" y="372"/>
                    </a:lnTo>
                    <a:lnTo>
                      <a:pt x="508" y="361"/>
                    </a:lnTo>
                    <a:lnTo>
                      <a:pt x="514" y="356"/>
                    </a:lnTo>
                    <a:lnTo>
                      <a:pt x="519" y="356"/>
                    </a:lnTo>
                    <a:lnTo>
                      <a:pt x="519" y="350"/>
                    </a:lnTo>
                    <a:lnTo>
                      <a:pt x="525" y="345"/>
                    </a:lnTo>
                    <a:lnTo>
                      <a:pt x="519" y="345"/>
                    </a:lnTo>
                    <a:lnTo>
                      <a:pt x="519" y="339"/>
                    </a:lnTo>
                    <a:lnTo>
                      <a:pt x="525" y="339"/>
                    </a:lnTo>
                    <a:lnTo>
                      <a:pt x="530" y="334"/>
                    </a:lnTo>
                    <a:lnTo>
                      <a:pt x="530" y="328"/>
                    </a:lnTo>
                    <a:lnTo>
                      <a:pt x="530" y="317"/>
                    </a:lnTo>
                    <a:lnTo>
                      <a:pt x="530" y="312"/>
                    </a:lnTo>
                    <a:lnTo>
                      <a:pt x="552" y="312"/>
                    </a:lnTo>
                    <a:lnTo>
                      <a:pt x="563" y="312"/>
                    </a:lnTo>
                    <a:lnTo>
                      <a:pt x="563" y="284"/>
                    </a:lnTo>
                    <a:lnTo>
                      <a:pt x="563" y="257"/>
                    </a:lnTo>
                    <a:lnTo>
                      <a:pt x="563" y="252"/>
                    </a:lnTo>
                    <a:lnTo>
                      <a:pt x="563" y="235"/>
                    </a:lnTo>
                    <a:lnTo>
                      <a:pt x="563" y="224"/>
                    </a:lnTo>
                    <a:lnTo>
                      <a:pt x="574" y="213"/>
                    </a:lnTo>
                    <a:lnTo>
                      <a:pt x="574" y="208"/>
                    </a:lnTo>
                    <a:lnTo>
                      <a:pt x="580" y="186"/>
                    </a:lnTo>
                    <a:lnTo>
                      <a:pt x="585" y="164"/>
                    </a:lnTo>
                    <a:lnTo>
                      <a:pt x="580" y="137"/>
                    </a:lnTo>
                    <a:lnTo>
                      <a:pt x="585" y="131"/>
                    </a:lnTo>
                    <a:lnTo>
                      <a:pt x="590" y="126"/>
                    </a:lnTo>
                    <a:lnTo>
                      <a:pt x="601" y="115"/>
                    </a:lnTo>
                    <a:lnTo>
                      <a:pt x="601" y="104"/>
                    </a:lnTo>
                    <a:lnTo>
                      <a:pt x="580" y="77"/>
                    </a:lnTo>
                    <a:lnTo>
                      <a:pt x="580" y="66"/>
                    </a:lnTo>
                    <a:lnTo>
                      <a:pt x="569" y="55"/>
                    </a:lnTo>
                    <a:lnTo>
                      <a:pt x="552" y="44"/>
                    </a:lnTo>
                    <a:lnTo>
                      <a:pt x="530" y="27"/>
                    </a:lnTo>
                    <a:lnTo>
                      <a:pt x="497" y="16"/>
                    </a:lnTo>
                    <a:lnTo>
                      <a:pt x="454" y="5"/>
                    </a:lnTo>
                    <a:lnTo>
                      <a:pt x="394" y="0"/>
                    </a:lnTo>
                    <a:lnTo>
                      <a:pt x="377" y="5"/>
                    </a:lnTo>
                    <a:lnTo>
                      <a:pt x="355" y="11"/>
                    </a:lnTo>
                    <a:lnTo>
                      <a:pt x="333" y="27"/>
                    </a:lnTo>
                    <a:lnTo>
                      <a:pt x="311" y="49"/>
                    </a:lnTo>
                    <a:lnTo>
                      <a:pt x="295" y="82"/>
                    </a:lnTo>
                    <a:lnTo>
                      <a:pt x="290" y="126"/>
                    </a:lnTo>
                    <a:lnTo>
                      <a:pt x="290" y="186"/>
                    </a:lnTo>
                    <a:lnTo>
                      <a:pt x="295" y="191"/>
                    </a:lnTo>
                    <a:lnTo>
                      <a:pt x="301" y="219"/>
                    </a:lnTo>
                    <a:lnTo>
                      <a:pt x="295" y="252"/>
                    </a:lnTo>
                    <a:lnTo>
                      <a:pt x="290" y="268"/>
                    </a:lnTo>
                    <a:lnTo>
                      <a:pt x="284" y="284"/>
                    </a:lnTo>
                    <a:lnTo>
                      <a:pt x="426" y="394"/>
                    </a:lnTo>
                    <a:lnTo>
                      <a:pt x="394" y="427"/>
                    </a:lnTo>
                    <a:lnTo>
                      <a:pt x="366" y="454"/>
                    </a:lnTo>
                    <a:lnTo>
                      <a:pt x="311" y="394"/>
                    </a:lnTo>
                    <a:lnTo>
                      <a:pt x="262" y="339"/>
                    </a:lnTo>
                    <a:lnTo>
                      <a:pt x="257" y="328"/>
                    </a:lnTo>
                    <a:lnTo>
                      <a:pt x="218" y="388"/>
                    </a:lnTo>
                    <a:lnTo>
                      <a:pt x="175" y="421"/>
                    </a:lnTo>
                    <a:lnTo>
                      <a:pt x="136" y="443"/>
                    </a:lnTo>
                    <a:lnTo>
                      <a:pt x="114" y="454"/>
                    </a:lnTo>
                    <a:lnTo>
                      <a:pt x="93" y="454"/>
                    </a:lnTo>
                    <a:lnTo>
                      <a:pt x="82" y="460"/>
                    </a:lnTo>
                    <a:lnTo>
                      <a:pt x="60" y="476"/>
                    </a:lnTo>
                    <a:lnTo>
                      <a:pt x="49" y="492"/>
                    </a:lnTo>
                    <a:lnTo>
                      <a:pt x="43" y="514"/>
                    </a:lnTo>
                    <a:lnTo>
                      <a:pt x="38" y="542"/>
                    </a:lnTo>
                    <a:lnTo>
                      <a:pt x="38" y="580"/>
                    </a:lnTo>
                    <a:lnTo>
                      <a:pt x="38" y="624"/>
                    </a:lnTo>
                    <a:lnTo>
                      <a:pt x="27" y="673"/>
                    </a:lnTo>
                    <a:lnTo>
                      <a:pt x="11" y="733"/>
                    </a:lnTo>
                    <a:lnTo>
                      <a:pt x="11" y="739"/>
                    </a:lnTo>
                    <a:lnTo>
                      <a:pt x="5" y="782"/>
                    </a:lnTo>
                    <a:lnTo>
                      <a:pt x="0" y="903"/>
                    </a:lnTo>
                    <a:lnTo>
                      <a:pt x="0" y="963"/>
                    </a:lnTo>
                    <a:lnTo>
                      <a:pt x="5" y="1018"/>
                    </a:lnTo>
                    <a:lnTo>
                      <a:pt x="16" y="1050"/>
                    </a:lnTo>
                    <a:lnTo>
                      <a:pt x="27" y="1083"/>
                    </a:lnTo>
                    <a:lnTo>
                      <a:pt x="60" y="1143"/>
                    </a:lnTo>
                    <a:lnTo>
                      <a:pt x="93" y="1204"/>
                    </a:lnTo>
                    <a:lnTo>
                      <a:pt x="120" y="1264"/>
                    </a:lnTo>
                    <a:lnTo>
                      <a:pt x="125" y="1264"/>
                    </a:lnTo>
                    <a:lnTo>
                      <a:pt x="136" y="1297"/>
                    </a:lnTo>
                    <a:lnTo>
                      <a:pt x="142" y="1318"/>
                    </a:lnTo>
                    <a:lnTo>
                      <a:pt x="153" y="1346"/>
                    </a:lnTo>
                    <a:lnTo>
                      <a:pt x="175" y="1384"/>
                    </a:lnTo>
                    <a:lnTo>
                      <a:pt x="180" y="1444"/>
                    </a:lnTo>
                    <a:lnTo>
                      <a:pt x="180" y="1483"/>
                    </a:lnTo>
                    <a:lnTo>
                      <a:pt x="180" y="1504"/>
                    </a:lnTo>
                    <a:lnTo>
                      <a:pt x="207" y="1504"/>
                    </a:lnTo>
                    <a:lnTo>
                      <a:pt x="229" y="1504"/>
                    </a:lnTo>
                    <a:lnTo>
                      <a:pt x="240" y="1504"/>
                    </a:lnTo>
                    <a:lnTo>
                      <a:pt x="235" y="1515"/>
                    </a:lnTo>
                    <a:lnTo>
                      <a:pt x="224" y="1548"/>
                    </a:lnTo>
                    <a:lnTo>
                      <a:pt x="213" y="1592"/>
                    </a:lnTo>
                    <a:lnTo>
                      <a:pt x="213" y="1614"/>
                    </a:lnTo>
                    <a:lnTo>
                      <a:pt x="218" y="1641"/>
                    </a:lnTo>
                    <a:lnTo>
                      <a:pt x="224" y="1696"/>
                    </a:lnTo>
                    <a:lnTo>
                      <a:pt x="229" y="1773"/>
                    </a:lnTo>
                    <a:lnTo>
                      <a:pt x="229" y="1882"/>
                    </a:lnTo>
                    <a:lnTo>
                      <a:pt x="224" y="1937"/>
                    </a:lnTo>
                    <a:lnTo>
                      <a:pt x="213" y="1986"/>
                    </a:lnTo>
                    <a:lnTo>
                      <a:pt x="197" y="2062"/>
                    </a:lnTo>
                    <a:lnTo>
                      <a:pt x="191" y="2101"/>
                    </a:lnTo>
                    <a:lnTo>
                      <a:pt x="186" y="2145"/>
                    </a:lnTo>
                    <a:lnTo>
                      <a:pt x="186" y="2205"/>
                    </a:lnTo>
                    <a:lnTo>
                      <a:pt x="186" y="2276"/>
                    </a:lnTo>
                    <a:lnTo>
                      <a:pt x="197" y="2407"/>
                    </a:lnTo>
                    <a:lnTo>
                      <a:pt x="207" y="2495"/>
                    </a:lnTo>
                    <a:lnTo>
                      <a:pt x="213" y="2555"/>
                    </a:lnTo>
                    <a:lnTo>
                      <a:pt x="213" y="2599"/>
                    </a:lnTo>
                    <a:lnTo>
                      <a:pt x="207" y="2631"/>
                    </a:lnTo>
                    <a:lnTo>
                      <a:pt x="207" y="2653"/>
                    </a:lnTo>
                    <a:lnTo>
                      <a:pt x="207" y="2670"/>
                    </a:lnTo>
                    <a:lnTo>
                      <a:pt x="207" y="2730"/>
                    </a:lnTo>
                    <a:lnTo>
                      <a:pt x="268" y="2752"/>
                    </a:lnTo>
                    <a:lnTo>
                      <a:pt x="301" y="2752"/>
                    </a:lnTo>
                    <a:lnTo>
                      <a:pt x="306" y="2763"/>
                    </a:lnTo>
                    <a:lnTo>
                      <a:pt x="328" y="2779"/>
                    </a:lnTo>
                    <a:lnTo>
                      <a:pt x="350" y="2790"/>
                    </a:lnTo>
                    <a:lnTo>
                      <a:pt x="372" y="2801"/>
                    </a:lnTo>
                    <a:lnTo>
                      <a:pt x="399" y="2807"/>
                    </a:lnTo>
                    <a:lnTo>
                      <a:pt x="437" y="2812"/>
                    </a:lnTo>
                    <a:lnTo>
                      <a:pt x="508" y="2807"/>
                    </a:lnTo>
                    <a:lnTo>
                      <a:pt x="541" y="2801"/>
                    </a:lnTo>
                    <a:lnTo>
                      <a:pt x="552" y="2801"/>
                    </a:lnTo>
                    <a:lnTo>
                      <a:pt x="552" y="2796"/>
                    </a:lnTo>
                    <a:lnTo>
                      <a:pt x="552" y="2785"/>
                    </a:lnTo>
                    <a:lnTo>
                      <a:pt x="547" y="2768"/>
                    </a:lnTo>
                    <a:lnTo>
                      <a:pt x="536" y="2752"/>
                    </a:lnTo>
                    <a:lnTo>
                      <a:pt x="470" y="2692"/>
                    </a:lnTo>
                    <a:lnTo>
                      <a:pt x="432" y="2648"/>
                    </a:lnTo>
                    <a:lnTo>
                      <a:pt x="415" y="2631"/>
                    </a:lnTo>
                    <a:lnTo>
                      <a:pt x="404" y="2615"/>
                    </a:lnTo>
                    <a:lnTo>
                      <a:pt x="404" y="2599"/>
                    </a:lnTo>
                    <a:lnTo>
                      <a:pt x="399" y="2588"/>
                    </a:lnTo>
                    <a:lnTo>
                      <a:pt x="394" y="2566"/>
                    </a:lnTo>
                    <a:lnTo>
                      <a:pt x="388" y="2555"/>
                    </a:lnTo>
                    <a:lnTo>
                      <a:pt x="388" y="2528"/>
                    </a:lnTo>
                    <a:lnTo>
                      <a:pt x="394" y="2467"/>
                    </a:lnTo>
                    <a:lnTo>
                      <a:pt x="399" y="2424"/>
                    </a:lnTo>
                    <a:lnTo>
                      <a:pt x="394" y="2402"/>
                    </a:lnTo>
                    <a:lnTo>
                      <a:pt x="383" y="2374"/>
                    </a:lnTo>
                    <a:lnTo>
                      <a:pt x="394" y="2238"/>
                    </a:lnTo>
                    <a:lnTo>
                      <a:pt x="399" y="2145"/>
                    </a:lnTo>
                    <a:lnTo>
                      <a:pt x="404" y="2095"/>
                    </a:lnTo>
                    <a:lnTo>
                      <a:pt x="415" y="2062"/>
                    </a:lnTo>
                    <a:lnTo>
                      <a:pt x="421" y="2013"/>
                    </a:lnTo>
                    <a:lnTo>
                      <a:pt x="432" y="1948"/>
                    </a:lnTo>
                    <a:lnTo>
                      <a:pt x="437" y="1931"/>
                    </a:lnTo>
                    <a:lnTo>
                      <a:pt x="454" y="1893"/>
                    </a:lnTo>
                    <a:lnTo>
                      <a:pt x="476" y="1827"/>
                    </a:lnTo>
                    <a:lnTo>
                      <a:pt x="492" y="1729"/>
                    </a:lnTo>
                    <a:lnTo>
                      <a:pt x="497" y="1723"/>
                    </a:lnTo>
                    <a:lnTo>
                      <a:pt x="503" y="1718"/>
                    </a:lnTo>
                    <a:lnTo>
                      <a:pt x="503" y="1729"/>
                    </a:lnTo>
                    <a:lnTo>
                      <a:pt x="558" y="1893"/>
                    </a:lnTo>
                    <a:lnTo>
                      <a:pt x="569" y="1920"/>
                    </a:lnTo>
                    <a:lnTo>
                      <a:pt x="569" y="1948"/>
                    </a:lnTo>
                    <a:lnTo>
                      <a:pt x="563" y="1980"/>
                    </a:lnTo>
                    <a:lnTo>
                      <a:pt x="547" y="2035"/>
                    </a:lnTo>
                    <a:lnTo>
                      <a:pt x="541" y="2084"/>
                    </a:lnTo>
                    <a:lnTo>
                      <a:pt x="536" y="2145"/>
                    </a:lnTo>
                    <a:lnTo>
                      <a:pt x="519" y="2287"/>
                    </a:lnTo>
                    <a:lnTo>
                      <a:pt x="503" y="2380"/>
                    </a:lnTo>
                    <a:lnTo>
                      <a:pt x="497" y="2429"/>
                    </a:lnTo>
                    <a:lnTo>
                      <a:pt x="481" y="2445"/>
                    </a:lnTo>
                    <a:lnTo>
                      <a:pt x="476" y="2462"/>
                    </a:lnTo>
                    <a:lnTo>
                      <a:pt x="470" y="2506"/>
                    </a:lnTo>
                    <a:lnTo>
                      <a:pt x="519" y="2528"/>
                    </a:lnTo>
                    <a:lnTo>
                      <a:pt x="580" y="2544"/>
                    </a:lnTo>
                    <a:lnTo>
                      <a:pt x="640" y="2555"/>
                    </a:lnTo>
                    <a:lnTo>
                      <a:pt x="694" y="2555"/>
                    </a:lnTo>
                    <a:lnTo>
                      <a:pt x="689" y="2517"/>
                    </a:lnTo>
                    <a:lnTo>
                      <a:pt x="705" y="2484"/>
                    </a:lnTo>
                    <a:lnTo>
                      <a:pt x="716" y="2445"/>
                    </a:lnTo>
                    <a:lnTo>
                      <a:pt x="738" y="2396"/>
                    </a:lnTo>
                    <a:lnTo>
                      <a:pt x="755" y="2331"/>
                    </a:lnTo>
                    <a:lnTo>
                      <a:pt x="771" y="2249"/>
                    </a:lnTo>
                    <a:lnTo>
                      <a:pt x="782" y="2156"/>
                    </a:lnTo>
                    <a:lnTo>
                      <a:pt x="787" y="2041"/>
                    </a:lnTo>
                    <a:lnTo>
                      <a:pt x="787" y="2013"/>
                    </a:lnTo>
                    <a:lnTo>
                      <a:pt x="787" y="1991"/>
                    </a:lnTo>
                    <a:lnTo>
                      <a:pt x="787" y="1980"/>
                    </a:lnTo>
                    <a:lnTo>
                      <a:pt x="793" y="1969"/>
                    </a:lnTo>
                    <a:lnTo>
                      <a:pt x="798" y="1937"/>
                    </a:lnTo>
                    <a:lnTo>
                      <a:pt x="798" y="1882"/>
                    </a:lnTo>
                    <a:lnTo>
                      <a:pt x="798" y="1805"/>
                    </a:lnTo>
                    <a:lnTo>
                      <a:pt x="782" y="1690"/>
                    </a:lnTo>
                    <a:lnTo>
                      <a:pt x="755" y="1559"/>
                    </a:lnTo>
                    <a:lnTo>
                      <a:pt x="722" y="1411"/>
                    </a:lnTo>
                    <a:lnTo>
                      <a:pt x="733" y="1401"/>
                    </a:lnTo>
                    <a:lnTo>
                      <a:pt x="738" y="1390"/>
                    </a:lnTo>
                    <a:lnTo>
                      <a:pt x="744" y="1368"/>
                    </a:lnTo>
                    <a:lnTo>
                      <a:pt x="733" y="1313"/>
                    </a:lnTo>
                    <a:lnTo>
                      <a:pt x="711" y="1220"/>
                    </a:lnTo>
                    <a:lnTo>
                      <a:pt x="683" y="1083"/>
                    </a:lnTo>
                    <a:lnTo>
                      <a:pt x="673" y="1018"/>
                    </a:lnTo>
                    <a:lnTo>
                      <a:pt x="656" y="957"/>
                    </a:lnTo>
                    <a:lnTo>
                      <a:pt x="645" y="914"/>
                    </a:lnTo>
                    <a:lnTo>
                      <a:pt x="634" y="870"/>
                    </a:lnTo>
                    <a:lnTo>
                      <a:pt x="634" y="821"/>
                    </a:lnTo>
                    <a:lnTo>
                      <a:pt x="640" y="777"/>
                    </a:lnTo>
                    <a:lnTo>
                      <a:pt x="634" y="739"/>
                    </a:lnTo>
                    <a:lnTo>
                      <a:pt x="634" y="706"/>
                    </a:lnTo>
                    <a:lnTo>
                      <a:pt x="678" y="717"/>
                    </a:lnTo>
                    <a:lnTo>
                      <a:pt x="776" y="728"/>
                    </a:lnTo>
                    <a:lnTo>
                      <a:pt x="837" y="733"/>
                    </a:lnTo>
                    <a:lnTo>
                      <a:pt x="891" y="728"/>
                    </a:lnTo>
                    <a:lnTo>
                      <a:pt x="913" y="722"/>
                    </a:lnTo>
                    <a:lnTo>
                      <a:pt x="935" y="717"/>
                    </a:lnTo>
                    <a:lnTo>
                      <a:pt x="952" y="706"/>
                    </a:lnTo>
                    <a:lnTo>
                      <a:pt x="962" y="689"/>
                    </a:lnTo>
                    <a:lnTo>
                      <a:pt x="946" y="618"/>
                    </a:lnTo>
                    <a:lnTo>
                      <a:pt x="924" y="520"/>
                    </a:lnTo>
                    <a:lnTo>
                      <a:pt x="880" y="377"/>
                    </a:lnTo>
                    <a:close/>
                    <a:moveTo>
                      <a:pt x="640" y="279"/>
                    </a:moveTo>
                    <a:lnTo>
                      <a:pt x="640" y="279"/>
                    </a:lnTo>
                    <a:lnTo>
                      <a:pt x="634" y="279"/>
                    </a:lnTo>
                    <a:lnTo>
                      <a:pt x="618" y="274"/>
                    </a:lnTo>
                    <a:lnTo>
                      <a:pt x="607" y="263"/>
                    </a:lnTo>
                    <a:lnTo>
                      <a:pt x="596" y="246"/>
                    </a:lnTo>
                    <a:lnTo>
                      <a:pt x="580" y="241"/>
                    </a:lnTo>
                    <a:lnTo>
                      <a:pt x="590" y="230"/>
                    </a:lnTo>
                    <a:lnTo>
                      <a:pt x="596" y="224"/>
                    </a:lnTo>
                    <a:lnTo>
                      <a:pt x="618" y="224"/>
                    </a:lnTo>
                    <a:lnTo>
                      <a:pt x="623" y="230"/>
                    </a:lnTo>
                    <a:lnTo>
                      <a:pt x="623" y="235"/>
                    </a:lnTo>
                    <a:lnTo>
                      <a:pt x="623" y="246"/>
                    </a:lnTo>
                    <a:lnTo>
                      <a:pt x="623" y="252"/>
                    </a:lnTo>
                    <a:lnTo>
                      <a:pt x="629" y="257"/>
                    </a:lnTo>
                    <a:lnTo>
                      <a:pt x="634" y="263"/>
                    </a:lnTo>
                    <a:lnTo>
                      <a:pt x="640" y="263"/>
                    </a:lnTo>
                    <a:lnTo>
                      <a:pt x="645" y="263"/>
                    </a:lnTo>
                    <a:lnTo>
                      <a:pt x="645" y="268"/>
                    </a:lnTo>
                    <a:lnTo>
                      <a:pt x="640" y="279"/>
                    </a:lnTo>
                    <a:close/>
                    <a:moveTo>
                      <a:pt x="235" y="990"/>
                    </a:moveTo>
                    <a:lnTo>
                      <a:pt x="235" y="990"/>
                    </a:lnTo>
                    <a:lnTo>
                      <a:pt x="235" y="1023"/>
                    </a:lnTo>
                    <a:lnTo>
                      <a:pt x="229" y="1067"/>
                    </a:lnTo>
                    <a:lnTo>
                      <a:pt x="224" y="1089"/>
                    </a:lnTo>
                    <a:lnTo>
                      <a:pt x="218" y="1089"/>
                    </a:lnTo>
                    <a:lnTo>
                      <a:pt x="213" y="1083"/>
                    </a:lnTo>
                    <a:lnTo>
                      <a:pt x="213" y="1072"/>
                    </a:lnTo>
                    <a:lnTo>
                      <a:pt x="207" y="1056"/>
                    </a:lnTo>
                    <a:lnTo>
                      <a:pt x="202" y="1045"/>
                    </a:lnTo>
                    <a:lnTo>
                      <a:pt x="191" y="1029"/>
                    </a:lnTo>
                    <a:lnTo>
                      <a:pt x="191" y="1012"/>
                    </a:lnTo>
                    <a:lnTo>
                      <a:pt x="197" y="1001"/>
                    </a:lnTo>
                    <a:lnTo>
                      <a:pt x="202" y="985"/>
                    </a:lnTo>
                    <a:lnTo>
                      <a:pt x="207" y="979"/>
                    </a:lnTo>
                    <a:lnTo>
                      <a:pt x="207" y="963"/>
                    </a:lnTo>
                    <a:lnTo>
                      <a:pt x="207" y="946"/>
                    </a:lnTo>
                    <a:lnTo>
                      <a:pt x="207" y="936"/>
                    </a:lnTo>
                    <a:lnTo>
                      <a:pt x="213" y="930"/>
                    </a:lnTo>
                    <a:lnTo>
                      <a:pt x="224" y="952"/>
                    </a:lnTo>
                    <a:lnTo>
                      <a:pt x="235" y="968"/>
                    </a:lnTo>
                    <a:lnTo>
                      <a:pt x="235" y="99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92" name="Freeform 1581"/>
              <p:cNvSpPr>
                <a:spLocks/>
              </p:cNvSpPr>
              <p:nvPr/>
            </p:nvSpPr>
            <p:spPr bwMode="auto">
              <a:xfrm>
                <a:off x="-7398683" y="-7486702"/>
                <a:ext cx="41320" cy="165285"/>
              </a:xfrm>
              <a:custGeom>
                <a:avLst/>
                <a:gdLst>
                  <a:gd name="T0" fmla="*/ 0 w 11"/>
                  <a:gd name="T1" fmla="*/ 2147483647 h 44"/>
                  <a:gd name="T2" fmla="*/ 0 w 11"/>
                  <a:gd name="T3" fmla="*/ 2147483647 h 44"/>
                  <a:gd name="T4" fmla="*/ 0 w 11"/>
                  <a:gd name="T5" fmla="*/ 2147483647 h 44"/>
                  <a:gd name="T6" fmla="*/ 0 w 11"/>
                  <a:gd name="T7" fmla="*/ 2147483647 h 44"/>
                  <a:gd name="T8" fmla="*/ 0 w 11"/>
                  <a:gd name="T9" fmla="*/ 2147483647 h 44"/>
                  <a:gd name="T10" fmla="*/ 0 w 11"/>
                  <a:gd name="T11" fmla="*/ 2147483647 h 44"/>
                  <a:gd name="T12" fmla="*/ 2147483647 w 11"/>
                  <a:gd name="T13" fmla="*/ 0 h 44"/>
                  <a:gd name="T14" fmla="*/ 2147483647 w 11"/>
                  <a:gd name="T15" fmla="*/ 0 h 44"/>
                  <a:gd name="T16" fmla="*/ 0 w 11"/>
                  <a:gd name="T17" fmla="*/ 2147483647 h 44"/>
                  <a:gd name="T18" fmla="*/ 0 w 11"/>
                  <a:gd name="T19" fmla="*/ 2147483647 h 44"/>
                  <a:gd name="T20" fmla="*/ 0 w 11"/>
                  <a:gd name="T21" fmla="*/ 2147483647 h 44"/>
                  <a:gd name="T22" fmla="*/ 0 w 11"/>
                  <a:gd name="T23" fmla="*/ 2147483647 h 44"/>
                  <a:gd name="T24" fmla="*/ 0 w 11"/>
                  <a:gd name="T25" fmla="*/ 2147483647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44"/>
                  <a:gd name="T41" fmla="*/ 11 w 1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44">
                    <a:moveTo>
                      <a:pt x="0" y="39"/>
                    </a:moveTo>
                    <a:lnTo>
                      <a:pt x="0" y="39"/>
                    </a:lnTo>
                    <a:lnTo>
                      <a:pt x="0" y="44"/>
                    </a:lnTo>
                    <a:lnTo>
                      <a:pt x="0" y="39"/>
                    </a:lnTo>
                    <a:lnTo>
                      <a:pt x="11" y="0"/>
                    </a:lnTo>
                    <a:lnTo>
                      <a:pt x="0" y="11"/>
                    </a:lnTo>
                    <a:lnTo>
                      <a:pt x="0" y="22"/>
                    </a:lnTo>
                    <a:lnTo>
                      <a:pt x="0" y="39"/>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93" name="Freeform 1582"/>
              <p:cNvSpPr>
                <a:spLocks noEditPoints="1"/>
              </p:cNvSpPr>
              <p:nvPr/>
            </p:nvSpPr>
            <p:spPr bwMode="auto">
              <a:xfrm>
                <a:off x="-8014722" y="-7689551"/>
                <a:ext cx="758780" cy="409456"/>
              </a:xfrm>
              <a:custGeom>
                <a:avLst/>
                <a:gdLst>
                  <a:gd name="T0" fmla="*/ 2147483647 w 202"/>
                  <a:gd name="T1" fmla="*/ 2147483647 h 109"/>
                  <a:gd name="T2" fmla="*/ 2147483647 w 202"/>
                  <a:gd name="T3" fmla="*/ 2147483647 h 109"/>
                  <a:gd name="T4" fmla="*/ 2147483647 w 202"/>
                  <a:gd name="T5" fmla="*/ 2147483647 h 109"/>
                  <a:gd name="T6" fmla="*/ 2147483647 w 202"/>
                  <a:gd name="T7" fmla="*/ 2147483647 h 109"/>
                  <a:gd name="T8" fmla="*/ 2147483647 w 202"/>
                  <a:gd name="T9" fmla="*/ 2147483647 h 109"/>
                  <a:gd name="T10" fmla="*/ 2147483647 w 202"/>
                  <a:gd name="T11" fmla="*/ 2147483647 h 109"/>
                  <a:gd name="T12" fmla="*/ 2147483647 w 202"/>
                  <a:gd name="T13" fmla="*/ 2147483647 h 109"/>
                  <a:gd name="T14" fmla="*/ 2147483647 w 202"/>
                  <a:gd name="T15" fmla="*/ 2147483647 h 109"/>
                  <a:gd name="T16" fmla="*/ 2147483647 w 202"/>
                  <a:gd name="T17" fmla="*/ 2147483647 h 109"/>
                  <a:gd name="T18" fmla="*/ 2147483647 w 202"/>
                  <a:gd name="T19" fmla="*/ 2147483647 h 109"/>
                  <a:gd name="T20" fmla="*/ 2147483647 w 202"/>
                  <a:gd name="T21" fmla="*/ 2147483647 h 109"/>
                  <a:gd name="T22" fmla="*/ 2147483647 w 202"/>
                  <a:gd name="T23" fmla="*/ 2147483647 h 109"/>
                  <a:gd name="T24" fmla="*/ 2147483647 w 202"/>
                  <a:gd name="T25" fmla="*/ 2147483647 h 109"/>
                  <a:gd name="T26" fmla="*/ 2147483647 w 202"/>
                  <a:gd name="T27" fmla="*/ 2147483647 h 109"/>
                  <a:gd name="T28" fmla="*/ 2147483647 w 202"/>
                  <a:gd name="T29" fmla="*/ 2147483647 h 109"/>
                  <a:gd name="T30" fmla="*/ 2147483647 w 202"/>
                  <a:gd name="T31" fmla="*/ 0 h 109"/>
                  <a:gd name="T32" fmla="*/ 0 w 202"/>
                  <a:gd name="T33" fmla="*/ 0 h 109"/>
                  <a:gd name="T34" fmla="*/ 0 w 202"/>
                  <a:gd name="T35" fmla="*/ 2147483647 h 109"/>
                  <a:gd name="T36" fmla="*/ 0 w 202"/>
                  <a:gd name="T37" fmla="*/ 2147483647 h 109"/>
                  <a:gd name="T38" fmla="*/ 0 w 202"/>
                  <a:gd name="T39" fmla="*/ 2147483647 h 109"/>
                  <a:gd name="T40" fmla="*/ 2147483647 w 202"/>
                  <a:gd name="T41" fmla="*/ 2147483647 h 109"/>
                  <a:gd name="T42" fmla="*/ 2147483647 w 202"/>
                  <a:gd name="T43" fmla="*/ 2147483647 h 109"/>
                  <a:gd name="T44" fmla="*/ 2147483647 w 202"/>
                  <a:gd name="T45" fmla="*/ 2147483647 h 109"/>
                  <a:gd name="T46" fmla="*/ 2147483647 w 202"/>
                  <a:gd name="T47" fmla="*/ 2147483647 h 109"/>
                  <a:gd name="T48" fmla="*/ 2147483647 w 202"/>
                  <a:gd name="T49" fmla="*/ 2147483647 h 109"/>
                  <a:gd name="T50" fmla="*/ 2147483647 w 202"/>
                  <a:gd name="T51" fmla="*/ 2147483647 h 109"/>
                  <a:gd name="T52" fmla="*/ 2147483647 w 202"/>
                  <a:gd name="T53" fmla="*/ 2147483647 h 109"/>
                  <a:gd name="T54" fmla="*/ 2147483647 w 202"/>
                  <a:gd name="T55" fmla="*/ 2147483647 h 109"/>
                  <a:gd name="T56" fmla="*/ 2147483647 w 202"/>
                  <a:gd name="T57" fmla="*/ 2147483647 h 109"/>
                  <a:gd name="T58" fmla="*/ 2147483647 w 202"/>
                  <a:gd name="T59" fmla="*/ 2147483647 h 109"/>
                  <a:gd name="T60" fmla="*/ 2147483647 w 202"/>
                  <a:gd name="T61" fmla="*/ 2147483647 h 109"/>
                  <a:gd name="T62" fmla="*/ 2147483647 w 202"/>
                  <a:gd name="T63" fmla="*/ 2147483647 h 109"/>
                  <a:gd name="T64" fmla="*/ 2147483647 w 202"/>
                  <a:gd name="T65" fmla="*/ 2147483647 h 109"/>
                  <a:gd name="T66" fmla="*/ 2147483647 w 202"/>
                  <a:gd name="T67" fmla="*/ 2147483647 h 109"/>
                  <a:gd name="T68" fmla="*/ 2147483647 w 202"/>
                  <a:gd name="T69" fmla="*/ 2147483647 h 109"/>
                  <a:gd name="T70" fmla="*/ 2147483647 w 202"/>
                  <a:gd name="T71" fmla="*/ 2147483647 h 109"/>
                  <a:gd name="T72" fmla="*/ 2147483647 w 202"/>
                  <a:gd name="T73" fmla="*/ 2147483647 h 109"/>
                  <a:gd name="T74" fmla="*/ 2147483647 w 202"/>
                  <a:gd name="T75" fmla="*/ 2147483647 h 109"/>
                  <a:gd name="T76" fmla="*/ 2147483647 w 202"/>
                  <a:gd name="T77" fmla="*/ 2147483647 h 109"/>
                  <a:gd name="T78" fmla="*/ 2147483647 w 202"/>
                  <a:gd name="T79" fmla="*/ 2147483647 h 109"/>
                  <a:gd name="T80" fmla="*/ 2147483647 w 202"/>
                  <a:gd name="T81" fmla="*/ 2147483647 h 109"/>
                  <a:gd name="T82" fmla="*/ 2147483647 w 202"/>
                  <a:gd name="T83" fmla="*/ 2147483647 h 109"/>
                  <a:gd name="T84" fmla="*/ 2147483647 w 202"/>
                  <a:gd name="T85" fmla="*/ 2147483647 h 109"/>
                  <a:gd name="T86" fmla="*/ 2147483647 w 202"/>
                  <a:gd name="T87" fmla="*/ 2147483647 h 109"/>
                  <a:gd name="T88" fmla="*/ 2147483647 w 202"/>
                  <a:gd name="T89" fmla="*/ 2147483647 h 109"/>
                  <a:gd name="T90" fmla="*/ 2147483647 w 202"/>
                  <a:gd name="T91" fmla="*/ 2147483647 h 109"/>
                  <a:gd name="T92" fmla="*/ 2147483647 w 202"/>
                  <a:gd name="T93" fmla="*/ 2147483647 h 109"/>
                  <a:gd name="T94" fmla="*/ 2147483647 w 202"/>
                  <a:gd name="T95" fmla="*/ 2147483647 h 109"/>
                  <a:gd name="T96" fmla="*/ 2147483647 w 202"/>
                  <a:gd name="T97" fmla="*/ 2147483647 h 109"/>
                  <a:gd name="T98" fmla="*/ 2147483647 w 202"/>
                  <a:gd name="T99" fmla="*/ 2147483647 h 109"/>
                  <a:gd name="T100" fmla="*/ 2147483647 w 202"/>
                  <a:gd name="T101" fmla="*/ 2147483647 h 109"/>
                  <a:gd name="T102" fmla="*/ 2147483647 w 202"/>
                  <a:gd name="T103" fmla="*/ 2147483647 h 109"/>
                  <a:gd name="T104" fmla="*/ 2147483647 w 202"/>
                  <a:gd name="T105" fmla="*/ 2147483647 h 109"/>
                  <a:gd name="T106" fmla="*/ 2147483647 w 202"/>
                  <a:gd name="T107" fmla="*/ 2147483647 h 109"/>
                  <a:gd name="T108" fmla="*/ 2147483647 w 202"/>
                  <a:gd name="T109" fmla="*/ 2147483647 h 109"/>
                  <a:gd name="T110" fmla="*/ 2147483647 w 202"/>
                  <a:gd name="T111" fmla="*/ 2147483647 h 109"/>
                  <a:gd name="T112" fmla="*/ 2147483647 w 202"/>
                  <a:gd name="T113" fmla="*/ 2147483647 h 109"/>
                  <a:gd name="T114" fmla="*/ 2147483647 w 202"/>
                  <a:gd name="T115" fmla="*/ 2147483647 h 109"/>
                  <a:gd name="T116" fmla="*/ 2147483647 w 202"/>
                  <a:gd name="T117" fmla="*/ 2147483647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2"/>
                  <a:gd name="T178" fmla="*/ 0 h 109"/>
                  <a:gd name="T179" fmla="*/ 202 w 202"/>
                  <a:gd name="T180" fmla="*/ 109 h 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2" h="109">
                    <a:moveTo>
                      <a:pt x="202" y="71"/>
                    </a:moveTo>
                    <a:lnTo>
                      <a:pt x="202" y="71"/>
                    </a:lnTo>
                    <a:lnTo>
                      <a:pt x="202" y="60"/>
                    </a:lnTo>
                    <a:lnTo>
                      <a:pt x="197" y="54"/>
                    </a:lnTo>
                    <a:lnTo>
                      <a:pt x="175" y="38"/>
                    </a:lnTo>
                    <a:lnTo>
                      <a:pt x="148" y="32"/>
                    </a:lnTo>
                    <a:lnTo>
                      <a:pt x="137" y="38"/>
                    </a:lnTo>
                    <a:lnTo>
                      <a:pt x="131" y="43"/>
                    </a:lnTo>
                    <a:lnTo>
                      <a:pt x="126" y="43"/>
                    </a:lnTo>
                    <a:lnTo>
                      <a:pt x="115" y="38"/>
                    </a:lnTo>
                    <a:lnTo>
                      <a:pt x="55" y="11"/>
                    </a:lnTo>
                    <a:lnTo>
                      <a:pt x="16" y="0"/>
                    </a:lnTo>
                    <a:lnTo>
                      <a:pt x="0" y="0"/>
                    </a:lnTo>
                    <a:lnTo>
                      <a:pt x="0" y="5"/>
                    </a:lnTo>
                    <a:lnTo>
                      <a:pt x="11" y="5"/>
                    </a:lnTo>
                    <a:lnTo>
                      <a:pt x="49" y="22"/>
                    </a:lnTo>
                    <a:lnTo>
                      <a:pt x="82" y="43"/>
                    </a:lnTo>
                    <a:lnTo>
                      <a:pt x="120" y="65"/>
                    </a:lnTo>
                    <a:lnTo>
                      <a:pt x="115" y="76"/>
                    </a:lnTo>
                    <a:lnTo>
                      <a:pt x="120" y="87"/>
                    </a:lnTo>
                    <a:lnTo>
                      <a:pt x="126" y="98"/>
                    </a:lnTo>
                    <a:lnTo>
                      <a:pt x="142" y="109"/>
                    </a:lnTo>
                    <a:lnTo>
                      <a:pt x="159" y="109"/>
                    </a:lnTo>
                    <a:lnTo>
                      <a:pt x="175" y="109"/>
                    </a:lnTo>
                    <a:lnTo>
                      <a:pt x="181" y="104"/>
                    </a:lnTo>
                    <a:lnTo>
                      <a:pt x="191" y="98"/>
                    </a:lnTo>
                    <a:lnTo>
                      <a:pt x="202" y="82"/>
                    </a:lnTo>
                    <a:lnTo>
                      <a:pt x="202" y="71"/>
                    </a:lnTo>
                    <a:close/>
                    <a:moveTo>
                      <a:pt x="77" y="82"/>
                    </a:moveTo>
                    <a:lnTo>
                      <a:pt x="77" y="82"/>
                    </a:lnTo>
                    <a:lnTo>
                      <a:pt x="60" y="71"/>
                    </a:lnTo>
                    <a:lnTo>
                      <a:pt x="55" y="65"/>
                    </a:lnTo>
                    <a:lnTo>
                      <a:pt x="55" y="49"/>
                    </a:lnTo>
                    <a:lnTo>
                      <a:pt x="60" y="38"/>
                    </a:lnTo>
                    <a:lnTo>
                      <a:pt x="66" y="27"/>
                    </a:lnTo>
                    <a:lnTo>
                      <a:pt x="77" y="22"/>
                    </a:lnTo>
                    <a:lnTo>
                      <a:pt x="82" y="22"/>
                    </a:lnTo>
                    <a:lnTo>
                      <a:pt x="93" y="27"/>
                    </a:lnTo>
                    <a:lnTo>
                      <a:pt x="115" y="38"/>
                    </a:lnTo>
                    <a:lnTo>
                      <a:pt x="120" y="49"/>
                    </a:lnTo>
                    <a:lnTo>
                      <a:pt x="115" y="60"/>
                    </a:lnTo>
                    <a:lnTo>
                      <a:pt x="109" y="76"/>
                    </a:lnTo>
                    <a:lnTo>
                      <a:pt x="98" y="82"/>
                    </a:lnTo>
                    <a:lnTo>
                      <a:pt x="77" y="8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94" name="Freeform 1583"/>
              <p:cNvSpPr>
                <a:spLocks/>
              </p:cNvSpPr>
              <p:nvPr/>
            </p:nvSpPr>
            <p:spPr bwMode="auto">
              <a:xfrm>
                <a:off x="-8074823" y="-6848100"/>
                <a:ext cx="492080" cy="1686660"/>
              </a:xfrm>
              <a:custGeom>
                <a:avLst/>
                <a:gdLst>
                  <a:gd name="T0" fmla="*/ 0 w 131"/>
                  <a:gd name="T1" fmla="*/ 2147483647 h 449"/>
                  <a:gd name="T2" fmla="*/ 0 w 131"/>
                  <a:gd name="T3" fmla="*/ 2147483647 h 449"/>
                  <a:gd name="T4" fmla="*/ 2147483647 w 131"/>
                  <a:gd name="T5" fmla="*/ 2147483647 h 449"/>
                  <a:gd name="T6" fmla="*/ 2147483647 w 131"/>
                  <a:gd name="T7" fmla="*/ 2147483647 h 449"/>
                  <a:gd name="T8" fmla="*/ 2147483647 w 131"/>
                  <a:gd name="T9" fmla="*/ 2147483647 h 449"/>
                  <a:gd name="T10" fmla="*/ 2147483647 w 131"/>
                  <a:gd name="T11" fmla="*/ 2147483647 h 449"/>
                  <a:gd name="T12" fmla="*/ 2147483647 w 131"/>
                  <a:gd name="T13" fmla="*/ 2147483647 h 449"/>
                  <a:gd name="T14" fmla="*/ 2147483647 w 131"/>
                  <a:gd name="T15" fmla="*/ 2147483647 h 449"/>
                  <a:gd name="T16" fmla="*/ 2147483647 w 131"/>
                  <a:gd name="T17" fmla="*/ 2147483647 h 449"/>
                  <a:gd name="T18" fmla="*/ 2147483647 w 131"/>
                  <a:gd name="T19" fmla="*/ 2147483647 h 449"/>
                  <a:gd name="T20" fmla="*/ 2147483647 w 131"/>
                  <a:gd name="T21" fmla="*/ 2147483647 h 449"/>
                  <a:gd name="T22" fmla="*/ 2147483647 w 131"/>
                  <a:gd name="T23" fmla="*/ 2147483647 h 449"/>
                  <a:gd name="T24" fmla="*/ 2147483647 w 131"/>
                  <a:gd name="T25" fmla="*/ 2147483647 h 449"/>
                  <a:gd name="T26" fmla="*/ 2147483647 w 131"/>
                  <a:gd name="T27" fmla="*/ 2147483647 h 449"/>
                  <a:gd name="T28" fmla="*/ 2147483647 w 131"/>
                  <a:gd name="T29" fmla="*/ 2147483647 h 449"/>
                  <a:gd name="T30" fmla="*/ 2147483647 w 131"/>
                  <a:gd name="T31" fmla="*/ 2147483647 h 449"/>
                  <a:gd name="T32" fmla="*/ 2147483647 w 131"/>
                  <a:gd name="T33" fmla="*/ 2147483647 h 449"/>
                  <a:gd name="T34" fmla="*/ 2147483647 w 131"/>
                  <a:gd name="T35" fmla="*/ 2147483647 h 449"/>
                  <a:gd name="T36" fmla="*/ 2147483647 w 131"/>
                  <a:gd name="T37" fmla="*/ 2147483647 h 449"/>
                  <a:gd name="T38" fmla="*/ 2147483647 w 131"/>
                  <a:gd name="T39" fmla="*/ 2147483647 h 449"/>
                  <a:gd name="T40" fmla="*/ 2147483647 w 131"/>
                  <a:gd name="T41" fmla="*/ 2147483647 h 449"/>
                  <a:gd name="T42" fmla="*/ 2147483647 w 131"/>
                  <a:gd name="T43" fmla="*/ 2147483647 h 449"/>
                  <a:gd name="T44" fmla="*/ 2147483647 w 131"/>
                  <a:gd name="T45" fmla="*/ 2147483647 h 449"/>
                  <a:gd name="T46" fmla="*/ 2147483647 w 131"/>
                  <a:gd name="T47" fmla="*/ 2147483647 h 449"/>
                  <a:gd name="T48" fmla="*/ 2147483647 w 131"/>
                  <a:gd name="T49" fmla="*/ 2147483647 h 449"/>
                  <a:gd name="T50" fmla="*/ 2147483647 w 131"/>
                  <a:gd name="T51" fmla="*/ 2147483647 h 449"/>
                  <a:gd name="T52" fmla="*/ 2147483647 w 131"/>
                  <a:gd name="T53" fmla="*/ 2147483647 h 449"/>
                  <a:gd name="T54" fmla="*/ 2147483647 w 131"/>
                  <a:gd name="T55" fmla="*/ 2147483647 h 449"/>
                  <a:gd name="T56" fmla="*/ 2147483647 w 131"/>
                  <a:gd name="T57" fmla="*/ 0 h 449"/>
                  <a:gd name="T58" fmla="*/ 2147483647 w 131"/>
                  <a:gd name="T59" fmla="*/ 0 h 449"/>
                  <a:gd name="T60" fmla="*/ 2147483647 w 131"/>
                  <a:gd name="T61" fmla="*/ 2147483647 h 449"/>
                  <a:gd name="T62" fmla="*/ 2147483647 w 131"/>
                  <a:gd name="T63" fmla="*/ 2147483647 h 449"/>
                  <a:gd name="T64" fmla="*/ 0 w 131"/>
                  <a:gd name="T65" fmla="*/ 2147483647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449"/>
                  <a:gd name="T101" fmla="*/ 131 w 131"/>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449">
                    <a:moveTo>
                      <a:pt x="0" y="55"/>
                    </a:moveTo>
                    <a:lnTo>
                      <a:pt x="0" y="55"/>
                    </a:lnTo>
                    <a:lnTo>
                      <a:pt x="11" y="60"/>
                    </a:lnTo>
                    <a:lnTo>
                      <a:pt x="21" y="77"/>
                    </a:lnTo>
                    <a:lnTo>
                      <a:pt x="32" y="104"/>
                    </a:lnTo>
                    <a:lnTo>
                      <a:pt x="54" y="186"/>
                    </a:lnTo>
                    <a:lnTo>
                      <a:pt x="76" y="273"/>
                    </a:lnTo>
                    <a:lnTo>
                      <a:pt x="98" y="323"/>
                    </a:lnTo>
                    <a:lnTo>
                      <a:pt x="120" y="372"/>
                    </a:lnTo>
                    <a:lnTo>
                      <a:pt x="125" y="410"/>
                    </a:lnTo>
                    <a:lnTo>
                      <a:pt x="125" y="449"/>
                    </a:lnTo>
                    <a:lnTo>
                      <a:pt x="131" y="399"/>
                    </a:lnTo>
                    <a:lnTo>
                      <a:pt x="131" y="350"/>
                    </a:lnTo>
                    <a:lnTo>
                      <a:pt x="120" y="235"/>
                    </a:lnTo>
                    <a:lnTo>
                      <a:pt x="109" y="126"/>
                    </a:lnTo>
                    <a:lnTo>
                      <a:pt x="93" y="27"/>
                    </a:lnTo>
                    <a:lnTo>
                      <a:pt x="87" y="22"/>
                    </a:lnTo>
                    <a:lnTo>
                      <a:pt x="76" y="22"/>
                    </a:lnTo>
                    <a:lnTo>
                      <a:pt x="60" y="22"/>
                    </a:lnTo>
                    <a:lnTo>
                      <a:pt x="49" y="16"/>
                    </a:lnTo>
                    <a:lnTo>
                      <a:pt x="38" y="5"/>
                    </a:lnTo>
                    <a:lnTo>
                      <a:pt x="32" y="5"/>
                    </a:lnTo>
                    <a:lnTo>
                      <a:pt x="21" y="0"/>
                    </a:lnTo>
                    <a:lnTo>
                      <a:pt x="11" y="16"/>
                    </a:lnTo>
                    <a:lnTo>
                      <a:pt x="5" y="44"/>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95" name="Freeform 1584"/>
              <p:cNvSpPr>
                <a:spLocks/>
              </p:cNvSpPr>
              <p:nvPr/>
            </p:nvSpPr>
            <p:spPr bwMode="auto">
              <a:xfrm>
                <a:off x="-7954621" y="-6829317"/>
                <a:ext cx="473299" cy="1788085"/>
              </a:xfrm>
              <a:custGeom>
                <a:avLst/>
                <a:gdLst>
                  <a:gd name="T0" fmla="*/ 2147483647 w 126"/>
                  <a:gd name="T1" fmla="*/ 2147483647 h 476"/>
                  <a:gd name="T2" fmla="*/ 0 w 126"/>
                  <a:gd name="T3" fmla="*/ 2147483647 h 476"/>
                  <a:gd name="T4" fmla="*/ 2147483647 w 126"/>
                  <a:gd name="T5" fmla="*/ 2147483647 h 476"/>
                  <a:gd name="T6" fmla="*/ 2147483647 w 126"/>
                  <a:gd name="T7" fmla="*/ 2147483647 h 476"/>
                  <a:gd name="T8" fmla="*/ 2147483647 w 126"/>
                  <a:gd name="T9" fmla="*/ 2147483647 h 476"/>
                  <a:gd name="T10" fmla="*/ 2147483647 w 126"/>
                  <a:gd name="T11" fmla="*/ 2147483647 h 476"/>
                  <a:gd name="T12" fmla="*/ 2147483647 w 126"/>
                  <a:gd name="T13" fmla="*/ 2147483647 h 476"/>
                  <a:gd name="T14" fmla="*/ 2147483647 w 126"/>
                  <a:gd name="T15" fmla="*/ 2147483647 h 476"/>
                  <a:gd name="T16" fmla="*/ 2147483647 w 126"/>
                  <a:gd name="T17" fmla="*/ 2147483647 h 476"/>
                  <a:gd name="T18" fmla="*/ 2147483647 w 126"/>
                  <a:gd name="T19" fmla="*/ 2147483647 h 476"/>
                  <a:gd name="T20" fmla="*/ 2147483647 w 126"/>
                  <a:gd name="T21" fmla="*/ 2147483647 h 476"/>
                  <a:gd name="T22" fmla="*/ 2147483647 w 126"/>
                  <a:gd name="T23" fmla="*/ 2147483647 h 476"/>
                  <a:gd name="T24" fmla="*/ 2147483647 w 126"/>
                  <a:gd name="T25" fmla="*/ 2147483647 h 476"/>
                  <a:gd name="T26" fmla="*/ 2147483647 w 126"/>
                  <a:gd name="T27" fmla="*/ 2147483647 h 476"/>
                  <a:gd name="T28" fmla="*/ 2147483647 w 126"/>
                  <a:gd name="T29" fmla="*/ 2147483647 h 476"/>
                  <a:gd name="T30" fmla="*/ 2147483647 w 126"/>
                  <a:gd name="T31" fmla="*/ 2147483647 h 476"/>
                  <a:gd name="T32" fmla="*/ 2147483647 w 126"/>
                  <a:gd name="T33" fmla="*/ 2147483647 h 476"/>
                  <a:gd name="T34" fmla="*/ 2147483647 w 126"/>
                  <a:gd name="T35" fmla="*/ 2147483647 h 476"/>
                  <a:gd name="T36" fmla="*/ 2147483647 w 126"/>
                  <a:gd name="T37" fmla="*/ 0 h 476"/>
                  <a:gd name="T38" fmla="*/ 2147483647 w 126"/>
                  <a:gd name="T39" fmla="*/ 0 h 476"/>
                  <a:gd name="T40" fmla="*/ 2147483647 w 126"/>
                  <a:gd name="T41" fmla="*/ 2147483647 h 476"/>
                  <a:gd name="T42" fmla="*/ 2147483647 w 126"/>
                  <a:gd name="T43" fmla="*/ 2147483647 h 4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
                  <a:gd name="T67" fmla="*/ 0 h 476"/>
                  <a:gd name="T68" fmla="*/ 126 w 126"/>
                  <a:gd name="T69" fmla="*/ 476 h 4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 h="476">
                    <a:moveTo>
                      <a:pt x="11" y="6"/>
                    </a:moveTo>
                    <a:lnTo>
                      <a:pt x="0" y="17"/>
                    </a:lnTo>
                    <a:lnTo>
                      <a:pt x="22" y="55"/>
                    </a:lnTo>
                    <a:lnTo>
                      <a:pt x="28" y="88"/>
                    </a:lnTo>
                    <a:lnTo>
                      <a:pt x="39" y="121"/>
                    </a:lnTo>
                    <a:lnTo>
                      <a:pt x="44" y="214"/>
                    </a:lnTo>
                    <a:lnTo>
                      <a:pt x="44" y="323"/>
                    </a:lnTo>
                    <a:lnTo>
                      <a:pt x="77" y="444"/>
                    </a:lnTo>
                    <a:lnTo>
                      <a:pt x="99" y="476"/>
                    </a:lnTo>
                    <a:lnTo>
                      <a:pt x="126" y="372"/>
                    </a:lnTo>
                    <a:lnTo>
                      <a:pt x="82" y="148"/>
                    </a:lnTo>
                    <a:lnTo>
                      <a:pt x="44" y="50"/>
                    </a:lnTo>
                    <a:lnTo>
                      <a:pt x="50" y="17"/>
                    </a:lnTo>
                    <a:lnTo>
                      <a:pt x="39" y="6"/>
                    </a:lnTo>
                    <a:lnTo>
                      <a:pt x="22" y="0"/>
                    </a:lnTo>
                    <a:lnTo>
                      <a:pt x="17" y="0"/>
                    </a:lnTo>
                    <a:lnTo>
                      <a:pt x="11" y="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grpSp>
        <p:sp>
          <p:nvSpPr>
            <p:cNvPr id="15" name="Freeform 1584"/>
            <p:cNvSpPr>
              <a:spLocks/>
            </p:cNvSpPr>
            <p:nvPr/>
          </p:nvSpPr>
          <p:spPr bwMode="auto">
            <a:xfrm>
              <a:off x="13788604" y="4402578"/>
              <a:ext cx="366649" cy="1384170"/>
            </a:xfrm>
            <a:custGeom>
              <a:avLst/>
              <a:gdLst/>
              <a:ahLst/>
              <a:cxnLst>
                <a:cxn ang="0">
                  <a:pos x="11" y="6"/>
                </a:cxn>
                <a:cxn ang="0">
                  <a:pos x="0" y="17"/>
                </a:cxn>
                <a:cxn ang="0">
                  <a:pos x="22" y="55"/>
                </a:cxn>
                <a:cxn ang="0">
                  <a:pos x="22" y="55"/>
                </a:cxn>
                <a:cxn ang="0">
                  <a:pos x="28" y="88"/>
                </a:cxn>
                <a:cxn ang="0">
                  <a:pos x="39" y="121"/>
                </a:cxn>
                <a:cxn ang="0">
                  <a:pos x="39" y="121"/>
                </a:cxn>
                <a:cxn ang="0">
                  <a:pos x="44" y="214"/>
                </a:cxn>
                <a:cxn ang="0">
                  <a:pos x="44" y="214"/>
                </a:cxn>
                <a:cxn ang="0">
                  <a:pos x="44" y="323"/>
                </a:cxn>
                <a:cxn ang="0">
                  <a:pos x="77" y="444"/>
                </a:cxn>
                <a:cxn ang="0">
                  <a:pos x="99" y="476"/>
                </a:cxn>
                <a:cxn ang="0">
                  <a:pos x="126" y="372"/>
                </a:cxn>
                <a:cxn ang="0">
                  <a:pos x="82" y="148"/>
                </a:cxn>
                <a:cxn ang="0">
                  <a:pos x="44" y="50"/>
                </a:cxn>
                <a:cxn ang="0">
                  <a:pos x="50" y="17"/>
                </a:cxn>
                <a:cxn ang="0">
                  <a:pos x="50" y="17"/>
                </a:cxn>
                <a:cxn ang="0">
                  <a:pos x="39" y="6"/>
                </a:cxn>
                <a:cxn ang="0">
                  <a:pos x="22" y="0"/>
                </a:cxn>
                <a:cxn ang="0">
                  <a:pos x="17" y="0"/>
                </a:cxn>
                <a:cxn ang="0">
                  <a:pos x="11" y="6"/>
                </a:cxn>
                <a:cxn ang="0">
                  <a:pos x="11" y="6"/>
                </a:cxn>
              </a:cxnLst>
              <a:rect l="0" t="0" r="r" b="b"/>
              <a:pathLst>
                <a:path w="126" h="476">
                  <a:moveTo>
                    <a:pt x="11" y="6"/>
                  </a:moveTo>
                  <a:lnTo>
                    <a:pt x="0" y="17"/>
                  </a:lnTo>
                  <a:lnTo>
                    <a:pt x="22" y="55"/>
                  </a:lnTo>
                  <a:lnTo>
                    <a:pt x="22" y="55"/>
                  </a:lnTo>
                  <a:lnTo>
                    <a:pt x="28" y="88"/>
                  </a:lnTo>
                  <a:lnTo>
                    <a:pt x="39" y="121"/>
                  </a:lnTo>
                  <a:lnTo>
                    <a:pt x="39" y="121"/>
                  </a:lnTo>
                  <a:lnTo>
                    <a:pt x="44" y="214"/>
                  </a:lnTo>
                  <a:lnTo>
                    <a:pt x="44" y="214"/>
                  </a:lnTo>
                  <a:lnTo>
                    <a:pt x="44" y="323"/>
                  </a:lnTo>
                  <a:lnTo>
                    <a:pt x="77" y="444"/>
                  </a:lnTo>
                  <a:lnTo>
                    <a:pt x="99" y="476"/>
                  </a:lnTo>
                  <a:lnTo>
                    <a:pt x="126" y="372"/>
                  </a:lnTo>
                  <a:lnTo>
                    <a:pt x="82" y="148"/>
                  </a:lnTo>
                  <a:lnTo>
                    <a:pt x="44" y="50"/>
                  </a:lnTo>
                  <a:lnTo>
                    <a:pt x="50" y="17"/>
                  </a:lnTo>
                  <a:lnTo>
                    <a:pt x="50" y="17"/>
                  </a:lnTo>
                  <a:lnTo>
                    <a:pt x="39" y="6"/>
                  </a:lnTo>
                  <a:lnTo>
                    <a:pt x="22" y="0"/>
                  </a:lnTo>
                  <a:lnTo>
                    <a:pt x="17" y="0"/>
                  </a:lnTo>
                  <a:lnTo>
                    <a:pt x="11" y="6"/>
                  </a:lnTo>
                  <a:lnTo>
                    <a:pt x="11" y="6"/>
                  </a:lnTo>
                  <a:close/>
                </a:path>
              </a:pathLst>
            </a:custGeom>
            <a:solidFill>
              <a:schemeClr val="tx2">
                <a:lumMod val="40000"/>
                <a:lumOff val="60000"/>
              </a:schemeClr>
            </a:solidFill>
            <a:ln w="9525">
              <a:noFill/>
              <a:round/>
              <a:headEnd/>
              <a:tailEnd/>
            </a:ln>
          </p:spPr>
          <p:txBody>
            <a:bodyPr/>
            <a:lstStyle/>
            <a:p>
              <a:endParaRPr lang="da-DK">
                <a:cs typeface="ＭＳ Ｐゴシック" charset="0"/>
              </a:endParaRPr>
            </a:p>
          </p:txBody>
        </p:sp>
      </p:grpSp>
      <p:sp>
        <p:nvSpPr>
          <p:cNvPr id="4" name="Rounded Rectangle 3"/>
          <p:cNvSpPr/>
          <p:nvPr/>
        </p:nvSpPr>
        <p:spPr>
          <a:xfrm>
            <a:off x="3505200" y="3581400"/>
            <a:ext cx="4953000" cy="762000"/>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Export Procedures</a:t>
            </a:r>
            <a:endParaRPr lang="en-US" dirty="0"/>
          </a:p>
        </p:txBody>
      </p:sp>
      <p:sp>
        <p:nvSpPr>
          <p:cNvPr id="96" name="Rounded Rectangle 95"/>
          <p:cNvSpPr/>
          <p:nvPr/>
        </p:nvSpPr>
        <p:spPr>
          <a:xfrm>
            <a:off x="3505200" y="2743200"/>
            <a:ext cx="4953000" cy="762000"/>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Export Registration</a:t>
            </a:r>
            <a:endParaRPr lang="en-US" dirty="0"/>
          </a:p>
        </p:txBody>
      </p:sp>
      <p:sp>
        <p:nvSpPr>
          <p:cNvPr id="97" name="Rounded Rectangle 96"/>
          <p:cNvSpPr/>
          <p:nvPr/>
        </p:nvSpPr>
        <p:spPr>
          <a:xfrm>
            <a:off x="3505200" y="4419600"/>
            <a:ext cx="4953000" cy="762000"/>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Tax Duties</a:t>
            </a:r>
            <a:endParaRPr lang="en-US" dirty="0"/>
          </a:p>
        </p:txBody>
      </p:sp>
      <p:sp>
        <p:nvSpPr>
          <p:cNvPr id="98" name="Rounded Rectangle 97"/>
          <p:cNvSpPr/>
          <p:nvPr/>
        </p:nvSpPr>
        <p:spPr>
          <a:xfrm>
            <a:off x="3505200" y="5257800"/>
            <a:ext cx="4953000" cy="762000"/>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Environmental Protection Agency Restrictions</a:t>
            </a:r>
          </a:p>
        </p:txBody>
      </p:sp>
    </p:spTree>
    <p:extLst>
      <p:ext uri="{BB962C8B-B14F-4D97-AF65-F5344CB8AC3E}">
        <p14:creationId xmlns:p14="http://schemas.microsoft.com/office/powerpoint/2010/main" val="2220271779"/>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57200"/>
            <a:ext cx="8574087" cy="1141022"/>
          </a:xfrm>
        </p:spPr>
        <p:txBody>
          <a:bodyPr>
            <a:normAutofit fontScale="90000"/>
          </a:bodyPr>
          <a:lstStyle/>
          <a:p>
            <a:pPr algn="l"/>
            <a:r>
              <a:rPr lang="en-US" dirty="0" smtClean="0"/>
              <a:t>Role contracts of International Contracts in bilateral Trade </a:t>
            </a:r>
            <a:endParaRPr lang="en-US" dirty="0"/>
          </a:p>
        </p:txBody>
      </p:sp>
      <p:sp>
        <p:nvSpPr>
          <p:cNvPr id="4" name="Slide Number Placeholder 3"/>
          <p:cNvSpPr>
            <a:spLocks noGrp="1"/>
          </p:cNvSpPr>
          <p:nvPr>
            <p:ph type="sldNum" sz="quarter" idx="12"/>
          </p:nvPr>
        </p:nvSpPr>
        <p:spPr/>
        <p:txBody>
          <a:bodyPr/>
          <a:lstStyle/>
          <a:p>
            <a:fld id="{058C27F0-F21D-864C-90E6-E69A35D6013B}" type="slidenum">
              <a:rPr lang="en-US" smtClean="0"/>
              <a:pPr/>
              <a:t>14</a:t>
            </a:fld>
            <a:endParaRPr lang="en-US"/>
          </a:p>
        </p:txBody>
      </p:sp>
      <p:grpSp>
        <p:nvGrpSpPr>
          <p:cNvPr id="6" name="Group 5"/>
          <p:cNvGrpSpPr/>
          <p:nvPr/>
        </p:nvGrpSpPr>
        <p:grpSpPr>
          <a:xfrm>
            <a:off x="304800" y="1524000"/>
            <a:ext cx="8534400" cy="228600"/>
            <a:chOff x="304800" y="1878084"/>
            <a:chExt cx="8534400" cy="255516"/>
          </a:xfrm>
        </p:grpSpPr>
        <p:sp>
          <p:nvSpPr>
            <p:cNvPr id="7" name="Rectangle 6"/>
            <p:cNvSpPr/>
            <p:nvPr/>
          </p:nvSpPr>
          <p:spPr>
            <a:xfrm>
              <a:off x="304800" y="1905000"/>
              <a:ext cx="3048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9400" y="1904999"/>
              <a:ext cx="3048000" cy="19004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791200" y="1878084"/>
              <a:ext cx="3048000" cy="255516"/>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304800" y="2971800"/>
            <a:ext cx="3505200" cy="3046988"/>
          </a:xfrm>
          <a:prstGeom prst="rect">
            <a:avLst/>
          </a:prstGeom>
          <a:noFill/>
        </p:spPr>
        <p:txBody>
          <a:bodyPr wrap="square" rtlCol="0">
            <a:spAutoFit/>
          </a:bodyPr>
          <a:lstStyle/>
          <a:p>
            <a:pPr marL="457200" indent="-457200">
              <a:buAutoNum type="alphaUcPeriod"/>
            </a:pPr>
            <a:r>
              <a:rPr lang="en-US" dirty="0" smtClean="0"/>
              <a:t>Buyer insolvency </a:t>
            </a:r>
          </a:p>
          <a:p>
            <a:pPr marL="457200" indent="-457200">
              <a:buAutoNum type="alphaUcPeriod"/>
            </a:pPr>
            <a:r>
              <a:rPr lang="en-US" dirty="0" smtClean="0"/>
              <a:t>Non- acceptable </a:t>
            </a:r>
          </a:p>
          <a:p>
            <a:pPr marL="457200" indent="-457200">
              <a:buAutoNum type="alphaUcPeriod"/>
            </a:pPr>
            <a:r>
              <a:rPr lang="en-US" dirty="0" smtClean="0"/>
              <a:t>Credit Risk</a:t>
            </a:r>
          </a:p>
          <a:p>
            <a:pPr marL="457200" indent="-457200">
              <a:buAutoNum type="alphaUcPeriod"/>
            </a:pPr>
            <a:r>
              <a:rPr lang="en-US" dirty="0" smtClean="0"/>
              <a:t>Regulatory Risk</a:t>
            </a:r>
          </a:p>
          <a:p>
            <a:pPr marL="457200" indent="-457200">
              <a:buAutoNum type="alphaUcPeriod"/>
            </a:pPr>
            <a:r>
              <a:rPr lang="en-US" dirty="0" smtClean="0"/>
              <a:t>Intervention</a:t>
            </a:r>
          </a:p>
          <a:p>
            <a:pPr marL="457200" indent="-457200">
              <a:buAutoNum type="alphaUcPeriod"/>
            </a:pPr>
            <a:r>
              <a:rPr lang="en-US" dirty="0" smtClean="0"/>
              <a:t>Political Risk</a:t>
            </a:r>
          </a:p>
          <a:p>
            <a:pPr marL="457200" indent="-457200">
              <a:buAutoNum type="alphaUcPeriod"/>
            </a:pPr>
            <a:r>
              <a:rPr lang="en-US" dirty="0" smtClean="0"/>
              <a:t>War and uncontrollable Events </a:t>
            </a:r>
            <a:endParaRPr lang="en-US" dirty="0"/>
          </a:p>
        </p:txBody>
      </p:sp>
      <p:sp>
        <p:nvSpPr>
          <p:cNvPr id="11" name="TextBox 10"/>
          <p:cNvSpPr txBox="1"/>
          <p:nvPr/>
        </p:nvSpPr>
        <p:spPr>
          <a:xfrm>
            <a:off x="5715000" y="3200400"/>
            <a:ext cx="3505200" cy="2677656"/>
          </a:xfrm>
          <a:prstGeom prst="rect">
            <a:avLst/>
          </a:prstGeom>
          <a:noFill/>
        </p:spPr>
        <p:txBody>
          <a:bodyPr wrap="square" rtlCol="0">
            <a:spAutoFit/>
          </a:bodyPr>
          <a:lstStyle/>
          <a:p>
            <a:pPr marL="457200" indent="-457200">
              <a:buAutoNum type="alphaUcPeriod"/>
            </a:pPr>
            <a:r>
              <a:rPr lang="en-US" dirty="0" smtClean="0"/>
              <a:t>Contracts </a:t>
            </a:r>
          </a:p>
          <a:p>
            <a:pPr marL="457200" indent="-457200">
              <a:buAutoNum type="alphaUcPeriod"/>
            </a:pPr>
            <a:r>
              <a:rPr lang="en-US" dirty="0" err="1" smtClean="0"/>
              <a:t>Tarrifs</a:t>
            </a:r>
            <a:endParaRPr lang="en-US" dirty="0" smtClean="0"/>
          </a:p>
          <a:p>
            <a:pPr marL="914400" lvl="1" indent="-457200">
              <a:buAutoNum type="alphaUcPeriod"/>
            </a:pPr>
            <a:r>
              <a:rPr lang="en-US" dirty="0" smtClean="0"/>
              <a:t>Revenue Tariffs </a:t>
            </a:r>
          </a:p>
          <a:p>
            <a:pPr marL="914400" lvl="1" indent="-457200">
              <a:buAutoNum type="alphaUcPeriod"/>
            </a:pPr>
            <a:r>
              <a:rPr lang="en-US" dirty="0" smtClean="0"/>
              <a:t>Protective Tariffs </a:t>
            </a:r>
          </a:p>
          <a:p>
            <a:pPr marL="457200" indent="-457200">
              <a:buAutoNum type="alphaUcPeriod"/>
            </a:pPr>
            <a:r>
              <a:rPr lang="en-US" dirty="0" smtClean="0"/>
              <a:t>Generalized Systems of Preferences </a:t>
            </a:r>
            <a:endParaRPr lang="en-US" dirty="0"/>
          </a:p>
          <a:p>
            <a:pPr marL="457200" indent="-457200">
              <a:buAutoNum type="alphaUcPeriod"/>
            </a:pPr>
            <a:r>
              <a:rPr lang="en-US" dirty="0" smtClean="0"/>
              <a:t>Bilateral Agreements  </a:t>
            </a:r>
          </a:p>
        </p:txBody>
      </p:sp>
      <p:sp>
        <p:nvSpPr>
          <p:cNvPr id="12" name="TextBox 11"/>
          <p:cNvSpPr txBox="1"/>
          <p:nvPr/>
        </p:nvSpPr>
        <p:spPr>
          <a:xfrm>
            <a:off x="762000" y="2362200"/>
            <a:ext cx="2895600" cy="457200"/>
          </a:xfrm>
          <a:prstGeom prst="rect">
            <a:avLst/>
          </a:prstGeom>
          <a:noFill/>
        </p:spPr>
        <p:txBody>
          <a:bodyPr wrap="square" rtlCol="0">
            <a:spAutoFit/>
          </a:bodyPr>
          <a:lstStyle/>
          <a:p>
            <a:r>
              <a:rPr lang="en-US" b="1" dirty="0" smtClean="0"/>
              <a:t>Issues </a:t>
            </a:r>
            <a:endParaRPr lang="en-US" b="1" dirty="0"/>
          </a:p>
        </p:txBody>
      </p:sp>
      <p:sp>
        <p:nvSpPr>
          <p:cNvPr id="13" name="TextBox 12"/>
          <p:cNvSpPr txBox="1"/>
          <p:nvPr/>
        </p:nvSpPr>
        <p:spPr>
          <a:xfrm>
            <a:off x="5638800" y="2362200"/>
            <a:ext cx="2895600" cy="457200"/>
          </a:xfrm>
          <a:prstGeom prst="rect">
            <a:avLst/>
          </a:prstGeom>
          <a:noFill/>
        </p:spPr>
        <p:txBody>
          <a:bodyPr wrap="square" rtlCol="0">
            <a:spAutoFit/>
          </a:bodyPr>
          <a:lstStyle/>
          <a:p>
            <a:r>
              <a:rPr lang="en-US" b="1" dirty="0" smtClean="0"/>
              <a:t>Solutions</a:t>
            </a:r>
            <a:endParaRPr lang="en-US" b="1" dirty="0"/>
          </a:p>
        </p:txBody>
      </p:sp>
      <p:pic>
        <p:nvPicPr>
          <p:cNvPr id="15"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2800" y="2895600"/>
            <a:ext cx="211364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3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57200"/>
            <a:ext cx="8574087" cy="1141022"/>
          </a:xfrm>
        </p:spPr>
        <p:txBody>
          <a:bodyPr/>
          <a:lstStyle/>
          <a:p>
            <a:pPr algn="l"/>
            <a:r>
              <a:rPr lang="en-US" dirty="0" smtClean="0"/>
              <a:t>Women and Export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1693907"/>
              </p:ext>
            </p:extLst>
          </p:nvPr>
        </p:nvGraphicFramePr>
        <p:xfrm>
          <a:off x="609600" y="2971800"/>
          <a:ext cx="8229600" cy="365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04800" y="1524000"/>
            <a:ext cx="8534400" cy="228600"/>
            <a:chOff x="304800" y="1878084"/>
            <a:chExt cx="8534400" cy="255516"/>
          </a:xfrm>
        </p:grpSpPr>
        <p:sp>
          <p:nvSpPr>
            <p:cNvPr id="6" name="Rectangle 5"/>
            <p:cNvSpPr/>
            <p:nvPr/>
          </p:nvSpPr>
          <p:spPr>
            <a:xfrm>
              <a:off x="304800" y="1905000"/>
              <a:ext cx="3048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819400" y="1904999"/>
              <a:ext cx="3048000" cy="19004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91200" y="1878084"/>
              <a:ext cx="3048000" cy="255516"/>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 name="Straight Connector 10"/>
          <p:cNvCxnSpPr/>
          <p:nvPr/>
        </p:nvCxnSpPr>
        <p:spPr>
          <a:xfrm>
            <a:off x="4191000" y="3045801"/>
            <a:ext cx="0" cy="3507399"/>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81000" y="1905000"/>
            <a:ext cx="8382000" cy="830997"/>
          </a:xfrm>
          <a:prstGeom prst="rect">
            <a:avLst/>
          </a:prstGeom>
        </p:spPr>
        <p:txBody>
          <a:bodyPr wrap="square">
            <a:spAutoFit/>
          </a:bodyPr>
          <a:lstStyle/>
          <a:p>
            <a:pPr algn="ctr"/>
            <a:r>
              <a:rPr lang="en-US" sz="1600" dirty="0"/>
              <a:t>Women in Afghanistan who want to enter trade or maintain or expand their business </a:t>
            </a:r>
            <a:r>
              <a:rPr lang="en-US" sz="1600" dirty="0" smtClean="0"/>
              <a:t>are faced </a:t>
            </a:r>
            <a:r>
              <a:rPr lang="en-US" sz="1600" dirty="0"/>
              <a:t>with a broad range of issues in every aspect of their </a:t>
            </a:r>
            <a:r>
              <a:rPr lang="en-US" sz="1600" dirty="0" smtClean="0"/>
              <a:t>lives</a:t>
            </a:r>
            <a:r>
              <a:rPr lang="en-US" sz="1600" dirty="0"/>
              <a:t> </a:t>
            </a:r>
            <a:r>
              <a:rPr lang="en-US" sz="1600" dirty="0" smtClean="0"/>
              <a:t>and thus there are limited women part of the exporting sector which is a men dominated sector. </a:t>
            </a:r>
            <a:endParaRPr lang="en-US" sz="1600" dirty="0"/>
          </a:p>
        </p:txBody>
      </p:sp>
    </p:spTree>
    <p:extLst>
      <p:ext uri="{BB962C8B-B14F-4D97-AF65-F5344CB8AC3E}">
        <p14:creationId xmlns:p14="http://schemas.microsoft.com/office/powerpoint/2010/main" val="721779103"/>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graphicEl>
                                              <a:dgm id="{9B732C8D-959B-4ACD-A5F5-53D797076980}"/>
                                            </p:graphicEl>
                                          </p:spTgt>
                                        </p:tgtEl>
                                        <p:attrNameLst>
                                          <p:attrName>style.visibility</p:attrName>
                                        </p:attrNameLst>
                                      </p:cBhvr>
                                      <p:to>
                                        <p:strVal val="visible"/>
                                      </p:to>
                                    </p:set>
                                    <p:animEffect transition="in" filter="fade">
                                      <p:cBhvr>
                                        <p:cTn id="10" dur="500"/>
                                        <p:tgtEl>
                                          <p:spTgt spid="4">
                                            <p:graphicEl>
                                              <a:dgm id="{9B732C8D-959B-4ACD-A5F5-53D797076980}"/>
                                            </p:graphic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
                                            <p:graphicEl>
                                              <a:dgm id="{5CB45297-1C2C-4A9C-AB80-52CEF5C0F3A9}"/>
                                            </p:graphicEl>
                                          </p:spTgt>
                                        </p:tgtEl>
                                        <p:attrNameLst>
                                          <p:attrName>style.visibility</p:attrName>
                                        </p:attrNameLst>
                                      </p:cBhvr>
                                      <p:to>
                                        <p:strVal val="visible"/>
                                      </p:to>
                                    </p:set>
                                    <p:animEffect transition="in" filter="fade">
                                      <p:cBhvr>
                                        <p:cTn id="13" dur="500"/>
                                        <p:tgtEl>
                                          <p:spTgt spid="4">
                                            <p:graphicEl>
                                              <a:dgm id="{5CB45297-1C2C-4A9C-AB80-52CEF5C0F3A9}"/>
                                            </p:graphic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4">
                                            <p:graphicEl>
                                              <a:dgm id="{33546AD5-F1FD-431D-A28E-0DA540003289}"/>
                                            </p:graphicEl>
                                          </p:spTgt>
                                        </p:tgtEl>
                                        <p:attrNameLst>
                                          <p:attrName>style.visibility</p:attrName>
                                        </p:attrNameLst>
                                      </p:cBhvr>
                                      <p:to>
                                        <p:strVal val="visible"/>
                                      </p:to>
                                    </p:set>
                                    <p:animEffect transition="in" filter="fade">
                                      <p:cBhvr>
                                        <p:cTn id="16" dur="500"/>
                                        <p:tgtEl>
                                          <p:spTgt spid="4">
                                            <p:graphicEl>
                                              <a:dgm id="{33546AD5-F1FD-431D-A28E-0DA540003289}"/>
                                            </p:graphic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4">
                                            <p:graphicEl>
                                              <a:dgm id="{480F0E2C-184E-43F0-944A-9DEC1A49A8DC}"/>
                                            </p:graphicEl>
                                          </p:spTgt>
                                        </p:tgtEl>
                                        <p:attrNameLst>
                                          <p:attrName>style.visibility</p:attrName>
                                        </p:attrNameLst>
                                      </p:cBhvr>
                                      <p:to>
                                        <p:strVal val="visible"/>
                                      </p:to>
                                    </p:set>
                                    <p:animEffect transition="in" filter="fade">
                                      <p:cBhvr>
                                        <p:cTn id="19" dur="500"/>
                                        <p:tgtEl>
                                          <p:spTgt spid="4">
                                            <p:graphicEl>
                                              <a:dgm id="{480F0E2C-184E-43F0-944A-9DEC1A49A8DC}"/>
                                            </p:graphicEl>
                                          </p:spTgt>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4">
                                            <p:graphicEl>
                                              <a:dgm id="{B667B78B-AFE7-4B4C-8CBD-DC8D5BE87D8E}"/>
                                            </p:graphicEl>
                                          </p:spTgt>
                                        </p:tgtEl>
                                        <p:attrNameLst>
                                          <p:attrName>style.visibility</p:attrName>
                                        </p:attrNameLst>
                                      </p:cBhvr>
                                      <p:to>
                                        <p:strVal val="visible"/>
                                      </p:to>
                                    </p:set>
                                    <p:animEffect transition="in" filter="fade">
                                      <p:cBhvr>
                                        <p:cTn id="22" dur="500"/>
                                        <p:tgtEl>
                                          <p:spTgt spid="4">
                                            <p:graphicEl>
                                              <a:dgm id="{B667B78B-AFE7-4B4C-8CBD-DC8D5BE87D8E}"/>
                                            </p:graphicEl>
                                          </p:spTgt>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
                                            <p:graphicEl>
                                              <a:dgm id="{97861B1A-B2F9-4D46-9B61-40915E57A367}"/>
                                            </p:graphicEl>
                                          </p:spTgt>
                                        </p:tgtEl>
                                        <p:attrNameLst>
                                          <p:attrName>style.visibility</p:attrName>
                                        </p:attrNameLst>
                                      </p:cBhvr>
                                      <p:to>
                                        <p:strVal val="visible"/>
                                      </p:to>
                                    </p:set>
                                    <p:animEffect transition="in" filter="fade">
                                      <p:cBhvr>
                                        <p:cTn id="25" dur="500"/>
                                        <p:tgtEl>
                                          <p:spTgt spid="4">
                                            <p:graphicEl>
                                              <a:dgm id="{97861B1A-B2F9-4D46-9B61-40915E57A367}"/>
                                            </p:graphicEl>
                                          </p:spTgt>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4">
                                            <p:graphicEl>
                                              <a:dgm id="{CFB899DA-8DA2-4653-9508-FDCA688B92F9}"/>
                                            </p:graphicEl>
                                          </p:spTgt>
                                        </p:tgtEl>
                                        <p:attrNameLst>
                                          <p:attrName>style.visibility</p:attrName>
                                        </p:attrNameLst>
                                      </p:cBhvr>
                                      <p:to>
                                        <p:strVal val="visible"/>
                                      </p:to>
                                    </p:set>
                                    <p:animEffect transition="in" filter="fade">
                                      <p:cBhvr>
                                        <p:cTn id="28" dur="500"/>
                                        <p:tgtEl>
                                          <p:spTgt spid="4">
                                            <p:graphicEl>
                                              <a:dgm id="{CFB899DA-8DA2-4653-9508-FDCA688B92F9}"/>
                                            </p:graphicEl>
                                          </p:spTgt>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4">
                                            <p:graphicEl>
                                              <a:dgm id="{7C1567F0-D696-4052-89D3-AEF26A6A78CE}"/>
                                            </p:graphicEl>
                                          </p:spTgt>
                                        </p:tgtEl>
                                        <p:attrNameLst>
                                          <p:attrName>style.visibility</p:attrName>
                                        </p:attrNameLst>
                                      </p:cBhvr>
                                      <p:to>
                                        <p:strVal val="visible"/>
                                      </p:to>
                                    </p:set>
                                    <p:animEffect transition="in" filter="fade">
                                      <p:cBhvr>
                                        <p:cTn id="31" dur="500"/>
                                        <p:tgtEl>
                                          <p:spTgt spid="4">
                                            <p:graphicEl>
                                              <a:dgm id="{7C1567F0-D696-4052-89D3-AEF26A6A78CE}"/>
                                            </p:graphicEl>
                                          </p:spTgt>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4">
                                            <p:graphicEl>
                                              <a:dgm id="{DD4F46FA-3588-4DD9-9B52-8920F28EC952}"/>
                                            </p:graphicEl>
                                          </p:spTgt>
                                        </p:tgtEl>
                                        <p:attrNameLst>
                                          <p:attrName>style.visibility</p:attrName>
                                        </p:attrNameLst>
                                      </p:cBhvr>
                                      <p:to>
                                        <p:strVal val="visible"/>
                                      </p:to>
                                    </p:set>
                                    <p:animEffect transition="in" filter="fade">
                                      <p:cBhvr>
                                        <p:cTn id="34" dur="500"/>
                                        <p:tgtEl>
                                          <p:spTgt spid="4">
                                            <p:graphicEl>
                                              <a:dgm id="{DD4F46FA-3588-4DD9-9B52-8920F28EC952}"/>
                                            </p:graphicEl>
                                          </p:spTgt>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4">
                                            <p:graphicEl>
                                              <a:dgm id="{616E4AA1-72CA-4DD5-A9B4-F41CEB2506A7}"/>
                                            </p:graphicEl>
                                          </p:spTgt>
                                        </p:tgtEl>
                                        <p:attrNameLst>
                                          <p:attrName>style.visibility</p:attrName>
                                        </p:attrNameLst>
                                      </p:cBhvr>
                                      <p:to>
                                        <p:strVal val="visible"/>
                                      </p:to>
                                    </p:set>
                                    <p:animEffect transition="in" filter="fade">
                                      <p:cBhvr>
                                        <p:cTn id="37" dur="500"/>
                                        <p:tgtEl>
                                          <p:spTgt spid="4">
                                            <p:graphicEl>
                                              <a:dgm id="{616E4AA1-72CA-4DD5-A9B4-F41CEB2506A7}"/>
                                            </p:graphicEl>
                                          </p:spTgt>
                                        </p:tgtEl>
                                      </p:cBhvr>
                                    </p:animEffect>
                                  </p:childTnLst>
                                </p:cTn>
                              </p:par>
                              <p:par>
                                <p:cTn id="38" presetID="10" presetClass="entr" presetSubtype="0" fill="hold" grpId="0" nodeType="withEffect">
                                  <p:stCondLst>
                                    <p:cond delay="3500"/>
                                  </p:stCondLst>
                                  <p:childTnLst>
                                    <p:set>
                                      <p:cBhvr>
                                        <p:cTn id="39" dur="1" fill="hold">
                                          <p:stCondLst>
                                            <p:cond delay="0"/>
                                          </p:stCondLst>
                                        </p:cTn>
                                        <p:tgtEl>
                                          <p:spTgt spid="4">
                                            <p:graphicEl>
                                              <a:dgm id="{A1C9BFF0-7993-4E10-A042-6D1A05BE5502}"/>
                                            </p:graphicEl>
                                          </p:spTgt>
                                        </p:tgtEl>
                                        <p:attrNameLst>
                                          <p:attrName>style.visibility</p:attrName>
                                        </p:attrNameLst>
                                      </p:cBhvr>
                                      <p:to>
                                        <p:strVal val="visible"/>
                                      </p:to>
                                    </p:set>
                                    <p:animEffect transition="in" filter="fade">
                                      <p:cBhvr>
                                        <p:cTn id="40" dur="500"/>
                                        <p:tgtEl>
                                          <p:spTgt spid="4">
                                            <p:graphicEl>
                                              <a:dgm id="{A1C9BFF0-7993-4E10-A042-6D1A05BE5502}"/>
                                            </p:graphicEl>
                                          </p:spTgt>
                                        </p:tgtEl>
                                      </p:cBhvr>
                                    </p:animEffect>
                                  </p:childTnLst>
                                </p:cTn>
                              </p:par>
                              <p:par>
                                <p:cTn id="41" presetID="10" presetClass="entr" presetSubtype="0" fill="hold" grpId="0" nodeType="withEffect">
                                  <p:stCondLst>
                                    <p:cond delay="3500"/>
                                  </p:stCondLst>
                                  <p:childTnLst>
                                    <p:set>
                                      <p:cBhvr>
                                        <p:cTn id="42" dur="1" fill="hold">
                                          <p:stCondLst>
                                            <p:cond delay="0"/>
                                          </p:stCondLst>
                                        </p:cTn>
                                        <p:tgtEl>
                                          <p:spTgt spid="4">
                                            <p:graphicEl>
                                              <a:dgm id="{699D57FA-D586-425F-AF77-900362F177AB}"/>
                                            </p:graphicEl>
                                          </p:spTgt>
                                        </p:tgtEl>
                                        <p:attrNameLst>
                                          <p:attrName>style.visibility</p:attrName>
                                        </p:attrNameLst>
                                      </p:cBhvr>
                                      <p:to>
                                        <p:strVal val="visible"/>
                                      </p:to>
                                    </p:set>
                                    <p:animEffect transition="in" filter="fade">
                                      <p:cBhvr>
                                        <p:cTn id="43" dur="500"/>
                                        <p:tgtEl>
                                          <p:spTgt spid="4">
                                            <p:graphicEl>
                                              <a:dgm id="{699D57FA-D586-425F-AF77-900362F177AB}"/>
                                            </p:graphicEl>
                                          </p:spTgt>
                                        </p:tgtEl>
                                      </p:cBhvr>
                                    </p:animEffect>
                                  </p:childTnLst>
                                </p:cTn>
                              </p:par>
                              <p:par>
                                <p:cTn id="44" presetID="10" presetClass="entr" presetSubtype="0" fill="hold" grpId="0" nodeType="withEffect">
                                  <p:stCondLst>
                                    <p:cond delay="3500"/>
                                  </p:stCondLst>
                                  <p:childTnLst>
                                    <p:set>
                                      <p:cBhvr>
                                        <p:cTn id="45" dur="1" fill="hold">
                                          <p:stCondLst>
                                            <p:cond delay="0"/>
                                          </p:stCondLst>
                                        </p:cTn>
                                        <p:tgtEl>
                                          <p:spTgt spid="4">
                                            <p:graphicEl>
                                              <a:dgm id="{E664A55B-D84B-442E-B29D-87B51524401B}"/>
                                            </p:graphicEl>
                                          </p:spTgt>
                                        </p:tgtEl>
                                        <p:attrNameLst>
                                          <p:attrName>style.visibility</p:attrName>
                                        </p:attrNameLst>
                                      </p:cBhvr>
                                      <p:to>
                                        <p:strVal val="visible"/>
                                      </p:to>
                                    </p:set>
                                    <p:animEffect transition="in" filter="fade">
                                      <p:cBhvr>
                                        <p:cTn id="46" dur="500"/>
                                        <p:tgtEl>
                                          <p:spTgt spid="4">
                                            <p:graphicEl>
                                              <a:dgm id="{E664A55B-D84B-442E-B29D-87B51524401B}"/>
                                            </p:graphicEl>
                                          </p:spTgt>
                                        </p:tgtEl>
                                      </p:cBhvr>
                                    </p:animEffect>
                                  </p:childTnLst>
                                </p:cTn>
                              </p:par>
                              <p:par>
                                <p:cTn id="47" presetID="10" presetClass="entr" presetSubtype="0" fill="hold" grpId="0" nodeType="withEffect">
                                  <p:stCondLst>
                                    <p:cond delay="3500"/>
                                  </p:stCondLst>
                                  <p:childTnLst>
                                    <p:set>
                                      <p:cBhvr>
                                        <p:cTn id="48" dur="1" fill="hold">
                                          <p:stCondLst>
                                            <p:cond delay="0"/>
                                          </p:stCondLst>
                                        </p:cTn>
                                        <p:tgtEl>
                                          <p:spTgt spid="4">
                                            <p:graphicEl>
                                              <a:dgm id="{ED68B8FD-4E28-4A5C-9975-487D6FAE8D06}"/>
                                            </p:graphicEl>
                                          </p:spTgt>
                                        </p:tgtEl>
                                        <p:attrNameLst>
                                          <p:attrName>style.visibility</p:attrName>
                                        </p:attrNameLst>
                                      </p:cBhvr>
                                      <p:to>
                                        <p:strVal val="visible"/>
                                      </p:to>
                                    </p:set>
                                    <p:animEffect transition="in" filter="fade">
                                      <p:cBhvr>
                                        <p:cTn id="49" dur="500"/>
                                        <p:tgtEl>
                                          <p:spTgt spid="4">
                                            <p:graphicEl>
                                              <a:dgm id="{ED68B8FD-4E28-4A5C-9975-487D6FAE8D06}"/>
                                            </p:graphicEl>
                                          </p:spTgt>
                                        </p:tgtEl>
                                      </p:cBhvr>
                                    </p:animEffect>
                                  </p:childTnLst>
                                </p:cTn>
                              </p:par>
                              <p:par>
                                <p:cTn id="50" presetID="10" presetClass="entr" presetSubtype="0" fill="hold" grpId="0" nodeType="withEffect">
                                  <p:stCondLst>
                                    <p:cond delay="4750"/>
                                  </p:stCondLst>
                                  <p:childTnLst>
                                    <p:set>
                                      <p:cBhvr>
                                        <p:cTn id="51" dur="1" fill="hold">
                                          <p:stCondLst>
                                            <p:cond delay="0"/>
                                          </p:stCondLst>
                                        </p:cTn>
                                        <p:tgtEl>
                                          <p:spTgt spid="4">
                                            <p:graphicEl>
                                              <a:dgm id="{DCE70E50-4C6D-447A-B11A-0770269B21C7}"/>
                                            </p:graphicEl>
                                          </p:spTgt>
                                        </p:tgtEl>
                                        <p:attrNameLst>
                                          <p:attrName>style.visibility</p:attrName>
                                        </p:attrNameLst>
                                      </p:cBhvr>
                                      <p:to>
                                        <p:strVal val="visible"/>
                                      </p:to>
                                    </p:set>
                                    <p:animEffect transition="in" filter="fade">
                                      <p:cBhvr>
                                        <p:cTn id="52" dur="500"/>
                                        <p:tgtEl>
                                          <p:spTgt spid="4">
                                            <p:graphicEl>
                                              <a:dgm id="{DCE70E50-4C6D-447A-B11A-0770269B21C7}"/>
                                            </p:graphicEl>
                                          </p:spTgt>
                                        </p:tgtEl>
                                      </p:cBhvr>
                                    </p:animEffect>
                                  </p:childTnLst>
                                </p:cTn>
                              </p:par>
                              <p:par>
                                <p:cTn id="53" presetID="10" presetClass="entr" presetSubtype="0" fill="hold" grpId="0" nodeType="withEffect">
                                  <p:stCondLst>
                                    <p:cond delay="4750"/>
                                  </p:stCondLst>
                                  <p:childTnLst>
                                    <p:set>
                                      <p:cBhvr>
                                        <p:cTn id="54" dur="1" fill="hold">
                                          <p:stCondLst>
                                            <p:cond delay="0"/>
                                          </p:stCondLst>
                                        </p:cTn>
                                        <p:tgtEl>
                                          <p:spTgt spid="4">
                                            <p:graphicEl>
                                              <a:dgm id="{366841FB-2652-42F1-984E-12C63507D358}"/>
                                            </p:graphicEl>
                                          </p:spTgt>
                                        </p:tgtEl>
                                        <p:attrNameLst>
                                          <p:attrName>style.visibility</p:attrName>
                                        </p:attrNameLst>
                                      </p:cBhvr>
                                      <p:to>
                                        <p:strVal val="visible"/>
                                      </p:to>
                                    </p:set>
                                    <p:animEffect transition="in" filter="fade">
                                      <p:cBhvr>
                                        <p:cTn id="55" dur="500"/>
                                        <p:tgtEl>
                                          <p:spTgt spid="4">
                                            <p:graphicEl>
                                              <a:dgm id="{366841FB-2652-42F1-984E-12C63507D3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57200"/>
            <a:ext cx="8574087" cy="1141022"/>
          </a:xfrm>
        </p:spPr>
        <p:txBody>
          <a:bodyPr/>
          <a:lstStyle/>
          <a:p>
            <a:endParaRPr lang="en-US" dirty="0"/>
          </a:p>
        </p:txBody>
      </p:sp>
      <p:sp>
        <p:nvSpPr>
          <p:cNvPr id="4" name="Slide Number Placeholder 3"/>
          <p:cNvSpPr>
            <a:spLocks noGrp="1"/>
          </p:cNvSpPr>
          <p:nvPr>
            <p:ph type="sldNum" sz="quarter" idx="12"/>
          </p:nvPr>
        </p:nvSpPr>
        <p:spPr/>
        <p:txBody>
          <a:bodyPr/>
          <a:lstStyle/>
          <a:p>
            <a:fld id="{058C27F0-F21D-864C-90E6-E69A35D6013B}" type="slidenum">
              <a:rPr lang="en-US" smtClean="0"/>
              <a:pPr/>
              <a:t>16</a:t>
            </a:fld>
            <a:endParaRPr lang="en-US"/>
          </a:p>
        </p:txBody>
      </p:sp>
      <p:grpSp>
        <p:nvGrpSpPr>
          <p:cNvPr id="5" name="Group 4"/>
          <p:cNvGrpSpPr/>
          <p:nvPr/>
        </p:nvGrpSpPr>
        <p:grpSpPr>
          <a:xfrm>
            <a:off x="304800" y="1524000"/>
            <a:ext cx="8534400" cy="228600"/>
            <a:chOff x="304800" y="1878084"/>
            <a:chExt cx="8534400" cy="255516"/>
          </a:xfrm>
        </p:grpSpPr>
        <p:sp>
          <p:nvSpPr>
            <p:cNvPr id="6" name="Rectangle 5"/>
            <p:cNvSpPr/>
            <p:nvPr/>
          </p:nvSpPr>
          <p:spPr>
            <a:xfrm>
              <a:off x="304800" y="1905000"/>
              <a:ext cx="3048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819400" y="1904999"/>
              <a:ext cx="3048000" cy="19004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91200" y="1878084"/>
              <a:ext cx="3048000" cy="255516"/>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1371600" y="3657600"/>
            <a:ext cx="5638800" cy="1077218"/>
          </a:xfrm>
          <a:prstGeom prst="rect">
            <a:avLst/>
          </a:prstGeom>
          <a:noFill/>
        </p:spPr>
        <p:txBody>
          <a:bodyPr wrap="square" rtlCol="0">
            <a:spAutoFit/>
          </a:bodyPr>
          <a:lstStyle/>
          <a:p>
            <a:pPr algn="ctr"/>
            <a:r>
              <a:rPr lang="en-US" sz="3200" dirty="0" smtClean="0"/>
              <a:t>Thank You</a:t>
            </a:r>
            <a:endParaRPr lang="en-US" sz="3200" dirty="0"/>
          </a:p>
          <a:p>
            <a:endParaRPr lang="en-US" sz="3200" dirty="0"/>
          </a:p>
        </p:txBody>
      </p:sp>
      <p:sp>
        <p:nvSpPr>
          <p:cNvPr id="11" name="TextBox 10"/>
          <p:cNvSpPr txBox="1"/>
          <p:nvPr/>
        </p:nvSpPr>
        <p:spPr>
          <a:xfrm>
            <a:off x="25036" y="6283403"/>
            <a:ext cx="5257800" cy="800219"/>
          </a:xfrm>
          <a:prstGeom prst="rect">
            <a:avLst/>
          </a:prstGeom>
          <a:noFill/>
        </p:spPr>
        <p:txBody>
          <a:bodyPr wrap="square" rtlCol="0">
            <a:spAutoFit/>
          </a:bodyPr>
          <a:lstStyle/>
          <a:p>
            <a:r>
              <a:rPr lang="en-US" sz="1200" dirty="0" err="1" smtClean="0"/>
              <a:t>Manizha</a:t>
            </a:r>
            <a:r>
              <a:rPr lang="en-US" sz="1200" dirty="0" smtClean="0"/>
              <a:t> </a:t>
            </a:r>
            <a:r>
              <a:rPr lang="en-US" sz="1200" dirty="0" err="1" smtClean="0"/>
              <a:t>Paktin</a:t>
            </a:r>
            <a:endParaRPr lang="en-US" sz="1200" dirty="0" smtClean="0"/>
          </a:p>
          <a:p>
            <a:r>
              <a:rPr lang="en-US" sz="1200" dirty="0" smtClean="0"/>
              <a:t>E-Mail: manizha.paktin@gmail.com </a:t>
            </a:r>
          </a:p>
          <a:p>
            <a:r>
              <a:rPr lang="en-US" sz="1200" dirty="0" smtClean="0"/>
              <a:t>Phone: +77089899520</a:t>
            </a:r>
            <a:endParaRPr lang="en-US" sz="1200" dirty="0"/>
          </a:p>
          <a:p>
            <a:endParaRPr lang="en-US" sz="1000" dirty="0"/>
          </a:p>
        </p:txBody>
      </p:sp>
    </p:spTree>
    <p:extLst>
      <p:ext uri="{BB962C8B-B14F-4D97-AF65-F5344CB8AC3E}">
        <p14:creationId xmlns:p14="http://schemas.microsoft.com/office/powerpoint/2010/main" val="730078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630382"/>
            <a:ext cx="8574087" cy="512618"/>
          </a:xfrm>
        </p:spPr>
        <p:txBody>
          <a:bodyPr>
            <a:normAutofit fontScale="90000"/>
          </a:bodyPr>
          <a:lstStyle/>
          <a:p>
            <a:pPr algn="ctr"/>
            <a:r>
              <a:rPr lang="en-US" dirty="0" smtClean="0"/>
              <a:t>Stand Up Afghan Women</a:t>
            </a:r>
            <a:endParaRPr lang="en-US" dirty="0"/>
          </a:p>
        </p:txBody>
      </p:sp>
      <p:sp>
        <p:nvSpPr>
          <p:cNvPr id="4" name="Slide Number Placeholder 3"/>
          <p:cNvSpPr>
            <a:spLocks noGrp="1"/>
          </p:cNvSpPr>
          <p:nvPr>
            <p:ph type="sldNum" sz="quarter" idx="12"/>
          </p:nvPr>
        </p:nvSpPr>
        <p:spPr/>
        <p:txBody>
          <a:bodyPr/>
          <a:lstStyle/>
          <a:p>
            <a:fld id="{058C27F0-F21D-864C-90E6-E69A35D6013B}" type="slidenum">
              <a:rPr lang="en-US" smtClean="0"/>
              <a:pPr/>
              <a:t>17</a:t>
            </a:fld>
            <a:endParaRPr lang="en-US"/>
          </a:p>
        </p:txBody>
      </p:sp>
      <p:pic>
        <p:nvPicPr>
          <p:cNvPr id="1026" name="Picture 2" descr="C:\Users\Sony\Desktop\xngk_hJ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6919912" cy="518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27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Cractrestic</a:t>
            </a:r>
            <a:endParaRPr lang="en-US" dirty="0"/>
          </a:p>
        </p:txBody>
      </p:sp>
      <p:sp>
        <p:nvSpPr>
          <p:cNvPr id="3" name="Content Placeholder 2"/>
          <p:cNvSpPr>
            <a:spLocks noGrp="1"/>
          </p:cNvSpPr>
          <p:nvPr>
            <p:ph idx="1"/>
          </p:nvPr>
        </p:nvSpPr>
        <p:spPr/>
        <p:txBody>
          <a:bodyPr/>
          <a:lstStyle/>
          <a:p>
            <a:r>
              <a:rPr lang="en-US" dirty="0"/>
              <a:t>NGOs are not created to generate personal profit. Although they may have paid employees</a:t>
            </a:r>
          </a:p>
          <a:p>
            <a:r>
              <a:rPr lang="en-US" dirty="0"/>
              <a:t>and engage in revenue-generating activities they do not distribute profits or surpluses to</a:t>
            </a:r>
          </a:p>
          <a:p>
            <a:r>
              <a:rPr lang="en-US" dirty="0"/>
              <a:t>members or management;</a:t>
            </a:r>
          </a:p>
          <a:p>
            <a:endParaRPr lang="en-US" dirty="0"/>
          </a:p>
        </p:txBody>
      </p:sp>
      <p:sp>
        <p:nvSpPr>
          <p:cNvPr id="4" name="Slide Number Placeholder 3"/>
          <p:cNvSpPr>
            <a:spLocks noGrp="1"/>
          </p:cNvSpPr>
          <p:nvPr>
            <p:ph type="sldNum" sz="quarter" idx="12"/>
          </p:nvPr>
        </p:nvSpPr>
        <p:spPr/>
        <p:txBody>
          <a:bodyPr/>
          <a:lstStyle/>
          <a:p>
            <a:fld id="{058C27F0-F21D-864C-90E6-E69A35D6013B}" type="slidenum">
              <a:rPr lang="en-US" smtClean="0"/>
              <a:pPr/>
              <a:t>18</a:t>
            </a:fld>
            <a:endParaRPr lang="en-US"/>
          </a:p>
        </p:txBody>
      </p:sp>
    </p:spTree>
    <p:extLst>
      <p:ext uri="{BB962C8B-B14F-4D97-AF65-F5344CB8AC3E}">
        <p14:creationId xmlns:p14="http://schemas.microsoft.com/office/powerpoint/2010/main" val="1231170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 is </a:t>
            </a:r>
            <a:r>
              <a:rPr lang="en-US" dirty="0" smtClean="0"/>
              <a:t>usually NGOs </a:t>
            </a:r>
            <a:r>
              <a:rPr lang="en-US" dirty="0"/>
              <a:t>are voluntary. </a:t>
            </a:r>
            <a:endParaRPr lang="en-US" dirty="0" smtClean="0"/>
          </a:p>
          <a:p>
            <a:r>
              <a:rPr lang="en-US" dirty="0" smtClean="0"/>
              <a:t>This </a:t>
            </a:r>
            <a:r>
              <a:rPr lang="en-US" dirty="0"/>
              <a:t>means that they are formed voluntarily and that an element of voluntary participation in the </a:t>
            </a:r>
            <a:r>
              <a:rPr lang="en-US" dirty="0" smtClean="0"/>
              <a:t>organization;</a:t>
            </a:r>
            <a:endParaRPr lang="en-US" dirty="0"/>
          </a:p>
          <a:p>
            <a:endParaRPr lang="en-US" dirty="0"/>
          </a:p>
        </p:txBody>
      </p:sp>
      <p:sp>
        <p:nvSpPr>
          <p:cNvPr id="4" name="Slide Number Placeholder 3"/>
          <p:cNvSpPr>
            <a:spLocks noGrp="1"/>
          </p:cNvSpPr>
          <p:nvPr>
            <p:ph type="sldNum" sz="quarter" idx="12"/>
          </p:nvPr>
        </p:nvSpPr>
        <p:spPr/>
        <p:txBody>
          <a:bodyPr/>
          <a:lstStyle/>
          <a:p>
            <a:fld id="{058C27F0-F21D-864C-90E6-E69A35D6013B}" type="slidenum">
              <a:rPr lang="en-US" smtClean="0"/>
              <a:pPr/>
              <a:t>19</a:t>
            </a:fld>
            <a:endParaRPr lang="en-US"/>
          </a:p>
        </p:txBody>
      </p:sp>
    </p:spTree>
    <p:extLst>
      <p:ext uri="{BB962C8B-B14F-4D97-AF65-F5344CB8AC3E}">
        <p14:creationId xmlns:p14="http://schemas.microsoft.com/office/powerpoint/2010/main" val="177726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457200"/>
            <a:ext cx="8534400" cy="1116106"/>
          </a:xfrm>
        </p:spPr>
        <p:txBody>
          <a:bodyPr>
            <a:normAutofit fontScale="90000"/>
          </a:bodyPr>
          <a:lstStyle/>
          <a:p>
            <a:pPr algn="ctr"/>
            <a:r>
              <a:rPr lang="en-US" b="1" dirty="0" smtClean="0">
                <a:latin typeface="+mn-lt"/>
              </a:rPr>
              <a:t>Export Promotion Agency of Afghanistan</a:t>
            </a:r>
            <a:endParaRPr lang="en-US" b="1" dirty="0">
              <a:latin typeface="+mn-lt"/>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34957129"/>
              </p:ext>
            </p:extLst>
          </p:nvPr>
        </p:nvGraphicFramePr>
        <p:xfrm>
          <a:off x="381000" y="2438400"/>
          <a:ext cx="8382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lnSpc>
                <a:spcPct val="80000"/>
              </a:lnSpc>
            </a:pPr>
            <a:fld id="{393B34F4-2AA5-294E-B3B6-1A18BBC2DF98}" type="slidenum">
              <a:rPr lang="en-US" sz="1200">
                <a:solidFill>
                  <a:srgbClr val="FFFFFF"/>
                </a:solidFill>
              </a:rPr>
              <a:pPr eaLnBrk="1" hangingPunct="1">
                <a:lnSpc>
                  <a:spcPct val="80000"/>
                </a:lnSpc>
              </a:pPr>
              <a:t>2</a:t>
            </a:fld>
            <a:endParaRPr lang="en-US" sz="1200">
              <a:solidFill>
                <a:srgbClr val="FFFFFF"/>
              </a:solidFill>
            </a:endParaRPr>
          </a:p>
        </p:txBody>
      </p:sp>
      <p:grpSp>
        <p:nvGrpSpPr>
          <p:cNvPr id="2" name="Group 1"/>
          <p:cNvGrpSpPr/>
          <p:nvPr/>
        </p:nvGrpSpPr>
        <p:grpSpPr>
          <a:xfrm>
            <a:off x="304800" y="1524000"/>
            <a:ext cx="8534400" cy="255516"/>
            <a:chOff x="304800" y="1878084"/>
            <a:chExt cx="8534400" cy="255516"/>
          </a:xfrm>
        </p:grpSpPr>
        <p:sp>
          <p:nvSpPr>
            <p:cNvPr id="5" name="Rectangle 4"/>
            <p:cNvSpPr/>
            <p:nvPr/>
          </p:nvSpPr>
          <p:spPr>
            <a:xfrm>
              <a:off x="304800" y="1905000"/>
              <a:ext cx="3048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19400" y="1904999"/>
              <a:ext cx="3048000" cy="19004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791200" y="1878084"/>
              <a:ext cx="3048000" cy="255516"/>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152400" y="1923872"/>
            <a:ext cx="8686800" cy="830997"/>
          </a:xfrm>
          <a:prstGeom prst="rect">
            <a:avLst/>
          </a:prstGeom>
        </p:spPr>
        <p:txBody>
          <a:bodyPr wrap="square">
            <a:spAutoFit/>
          </a:bodyPr>
          <a:lstStyle/>
          <a:p>
            <a:pPr marL="285750" indent="-3175">
              <a:spcAft>
                <a:spcPts val="1425"/>
              </a:spcAft>
              <a:buClrTx/>
              <a:buNone/>
              <a:tabLst>
                <a:tab pos="6350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pPr>
            <a:r>
              <a:rPr lang="en-US" dirty="0" smtClean="0">
                <a:solidFill>
                  <a:srgbClr val="000000"/>
                </a:solidFill>
              </a:rPr>
              <a:t>EPAA is an executive arm of the Ministry of Commerce and Industry and was established in 2006. </a:t>
            </a:r>
            <a:endParaRPr 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58C27F0-F21D-864C-90E6-E69A35D6013B}" type="slidenum">
              <a:rPr lang="en-US" smtClean="0"/>
              <a:pPr/>
              <a:t>20</a:t>
            </a:fld>
            <a:endParaRPr lang="en-US"/>
          </a:p>
        </p:txBody>
      </p:sp>
      <p:pic>
        <p:nvPicPr>
          <p:cNvPr id="3074" name="Picture 2" descr="C:\Users\Sony\Desktop\1901803_278985752278974_662202329621823206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688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1" y="2133600"/>
            <a:ext cx="8477250" cy="3992563"/>
          </a:xfrm>
        </p:spPr>
        <p:txBody>
          <a:bodyPr/>
          <a:lstStyle/>
          <a:p>
            <a:r>
              <a:rPr lang="en-US" dirty="0"/>
              <a:t>NGOs are distinguished from informal or ad hoc groups by having some degree of formal</a:t>
            </a:r>
          </a:p>
          <a:p>
            <a:r>
              <a:rPr lang="en-US" dirty="0"/>
              <a:t>or institutional existence. Usually, NGOs have formal statutes or other governing document</a:t>
            </a:r>
          </a:p>
          <a:p>
            <a:r>
              <a:rPr lang="en-US" dirty="0"/>
              <a:t>setting out their mission, objectives and scope. They are accountable to their members and</a:t>
            </a:r>
          </a:p>
          <a:p>
            <a:r>
              <a:rPr lang="en-US" dirty="0"/>
              <a:t>donors;</a:t>
            </a:r>
          </a:p>
          <a:p>
            <a:endParaRPr lang="en-US" dirty="0"/>
          </a:p>
        </p:txBody>
      </p:sp>
      <p:sp>
        <p:nvSpPr>
          <p:cNvPr id="4" name="Slide Number Placeholder 3"/>
          <p:cNvSpPr>
            <a:spLocks noGrp="1"/>
          </p:cNvSpPr>
          <p:nvPr>
            <p:ph type="sldNum" sz="quarter" idx="12"/>
          </p:nvPr>
        </p:nvSpPr>
        <p:spPr/>
        <p:txBody>
          <a:bodyPr/>
          <a:lstStyle/>
          <a:p>
            <a:fld id="{058C27F0-F21D-864C-90E6-E69A35D6013B}" type="slidenum">
              <a:rPr lang="en-US" smtClean="0"/>
              <a:pPr/>
              <a:t>21</a:t>
            </a:fld>
            <a:endParaRPr lang="en-US"/>
          </a:p>
        </p:txBody>
      </p:sp>
    </p:spTree>
    <p:extLst>
      <p:ext uri="{BB962C8B-B14F-4D97-AF65-F5344CB8AC3E}">
        <p14:creationId xmlns:p14="http://schemas.microsoft.com/office/powerpoint/2010/main" val="2729369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Promote project/ USID</a:t>
            </a:r>
            <a:endParaRPr lang="en-US" dirty="0"/>
          </a:p>
        </p:txBody>
      </p:sp>
      <p:sp>
        <p:nvSpPr>
          <p:cNvPr id="4" name="Slide Number Placeholder 3"/>
          <p:cNvSpPr>
            <a:spLocks noGrp="1"/>
          </p:cNvSpPr>
          <p:nvPr>
            <p:ph type="sldNum" sz="quarter" idx="12"/>
          </p:nvPr>
        </p:nvSpPr>
        <p:spPr/>
        <p:txBody>
          <a:bodyPr/>
          <a:lstStyle/>
          <a:p>
            <a:fld id="{058C27F0-F21D-864C-90E6-E69A35D6013B}" type="slidenum">
              <a:rPr lang="en-US" smtClean="0"/>
              <a:pPr/>
              <a:t>22</a:t>
            </a:fld>
            <a:endParaRPr lang="en-US"/>
          </a:p>
        </p:txBody>
      </p:sp>
      <p:pic>
        <p:nvPicPr>
          <p:cNvPr id="4098" name="Picture 2" descr="C:\Users\Sony\Desktop\rula-ghani.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1828800"/>
            <a:ext cx="739802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962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1" y="2133600"/>
            <a:ext cx="8401050" cy="3992563"/>
          </a:xfrm>
        </p:spPr>
        <p:txBody>
          <a:bodyPr/>
          <a:lstStyle/>
          <a:p>
            <a:r>
              <a:rPr lang="en-US" dirty="0"/>
              <a:t>NGOs are independent, in particular of government and other public authorities and </a:t>
            </a:r>
            <a:r>
              <a:rPr lang="en-US" dirty="0" smtClean="0"/>
              <a:t>of political </a:t>
            </a:r>
            <a:r>
              <a:rPr lang="en-US" dirty="0"/>
              <a:t>parties or commercial </a:t>
            </a:r>
            <a:r>
              <a:rPr lang="en-US" dirty="0" smtClean="0"/>
              <a:t>organizations;</a:t>
            </a:r>
            <a:endParaRPr lang="en-US" dirty="0"/>
          </a:p>
          <a:p>
            <a:endParaRPr lang="en-US" dirty="0"/>
          </a:p>
        </p:txBody>
      </p:sp>
      <p:sp>
        <p:nvSpPr>
          <p:cNvPr id="4" name="Slide Number Placeholder 3"/>
          <p:cNvSpPr>
            <a:spLocks noGrp="1"/>
          </p:cNvSpPr>
          <p:nvPr>
            <p:ph type="sldNum" sz="quarter" idx="12"/>
          </p:nvPr>
        </p:nvSpPr>
        <p:spPr/>
        <p:txBody>
          <a:bodyPr/>
          <a:lstStyle/>
          <a:p>
            <a:fld id="{058C27F0-F21D-864C-90E6-E69A35D6013B}" type="slidenum">
              <a:rPr lang="en-US" smtClean="0"/>
              <a:pPr/>
              <a:t>23</a:t>
            </a:fld>
            <a:endParaRPr lang="en-US"/>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6600" y="3124200"/>
            <a:ext cx="52578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560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1" y="2133601"/>
            <a:ext cx="7848599" cy="2667000"/>
          </a:xfrm>
        </p:spPr>
        <p:txBody>
          <a:bodyPr/>
          <a:lstStyle/>
          <a:p>
            <a:r>
              <a:rPr lang="en-US" dirty="0"/>
              <a:t>NGOs are not self-serving in aims and related values. Their aim is to act in the </a:t>
            </a:r>
            <a:r>
              <a:rPr lang="en-US" dirty="0" smtClean="0"/>
              <a:t>public arena </a:t>
            </a:r>
            <a:r>
              <a:rPr lang="en-US" dirty="0"/>
              <a:t>at large, on concerns and issues related to the well being of people, specific groups </a:t>
            </a:r>
            <a:r>
              <a:rPr lang="en-US" dirty="0" smtClean="0"/>
              <a:t>of people </a:t>
            </a:r>
            <a:r>
              <a:rPr lang="en-US" dirty="0"/>
              <a:t>or society as a whole. They are not pursuing the commercial or </a:t>
            </a:r>
            <a:r>
              <a:rPr lang="en-US" dirty="0" smtClean="0"/>
              <a:t>professional interests </a:t>
            </a:r>
            <a:r>
              <a:rPr lang="en-US" dirty="0"/>
              <a:t>of their members.</a:t>
            </a:r>
          </a:p>
          <a:p>
            <a:endParaRPr lang="en-US" dirty="0"/>
          </a:p>
        </p:txBody>
      </p:sp>
      <p:sp>
        <p:nvSpPr>
          <p:cNvPr id="4" name="Slide Number Placeholder 3"/>
          <p:cNvSpPr>
            <a:spLocks noGrp="1"/>
          </p:cNvSpPr>
          <p:nvPr>
            <p:ph type="sldNum" sz="quarter" idx="12"/>
          </p:nvPr>
        </p:nvSpPr>
        <p:spPr/>
        <p:txBody>
          <a:bodyPr/>
          <a:lstStyle/>
          <a:p>
            <a:fld id="{058C27F0-F21D-864C-90E6-E69A35D6013B}" type="slidenum">
              <a:rPr lang="en-US" smtClean="0"/>
              <a:pPr/>
              <a:t>24</a:t>
            </a:fld>
            <a:endParaRPr lang="en-US"/>
          </a:p>
        </p:txBody>
      </p:sp>
    </p:spTree>
    <p:extLst>
      <p:ext uri="{BB962C8B-B14F-4D97-AF65-F5344CB8AC3E}">
        <p14:creationId xmlns:p14="http://schemas.microsoft.com/office/powerpoint/2010/main" val="59441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58C27F0-F21D-864C-90E6-E69A35D6013B}" type="slidenum">
              <a:rPr lang="en-US" smtClean="0"/>
              <a:pPr/>
              <a:t>25</a:t>
            </a:fld>
            <a:endParaRPr lang="en-US"/>
          </a:p>
        </p:txBody>
      </p:sp>
      <p:pic>
        <p:nvPicPr>
          <p:cNvPr id="6146" name="Picture 2" descr="C:\Users\Sony\Desktop\10365656_413987495445465_3719301656500907255_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79476"/>
            <a:ext cx="9144000" cy="60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118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58C27F0-F21D-864C-90E6-E69A35D6013B}" type="slidenum">
              <a:rPr lang="en-US" smtClean="0"/>
              <a:pPr/>
              <a:t>26</a:t>
            </a:fld>
            <a:endParaRPr lang="en-US"/>
          </a:p>
        </p:txBody>
      </p:sp>
      <p:pic>
        <p:nvPicPr>
          <p:cNvPr id="7170" name="Picture 2" descr="C:\Users\Sony\Desktop\10974355_413987718778776_9188711297487418731_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834116"/>
            <a:ext cx="91440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002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058C27F0-F21D-864C-90E6-E69A35D6013B}" type="slidenum">
              <a:rPr lang="en-US" smtClean="0"/>
              <a:pPr/>
              <a:t>27</a:t>
            </a:fld>
            <a:endParaRPr lang="en-US"/>
          </a:p>
        </p:txBody>
      </p:sp>
      <p:pic>
        <p:nvPicPr>
          <p:cNvPr id="8194" name="Picture 2" descr="C:\Users\Sony\Desktop\r1409901_201857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305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52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58C27F0-F21D-864C-90E6-E69A35D6013B}" type="slidenum">
              <a:rPr lang="en-US" smtClean="0"/>
              <a:pPr/>
              <a:t>28</a:t>
            </a:fld>
            <a:endParaRPr lang="en-US"/>
          </a:p>
        </p:txBody>
      </p:sp>
      <p:pic>
        <p:nvPicPr>
          <p:cNvPr id="9218" name="Picture 2" descr="C:\Users\Sony\Desktop\12096148_10153710431364308_219447675207624163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523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58C27F0-F21D-864C-90E6-E69A35D6013B}" type="slidenum">
              <a:rPr lang="en-US" smtClean="0"/>
              <a:pPr/>
              <a:t>29</a:t>
            </a:fld>
            <a:endParaRPr lang="en-US"/>
          </a:p>
        </p:txBody>
      </p:sp>
      <p:pic>
        <p:nvPicPr>
          <p:cNvPr id="10242" name="Picture 2" descr="C:\Users\Sony\Desktop\11212779_10153314250784308_194329069305013803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825"/>
            <a:ext cx="9144000" cy="661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5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457200"/>
            <a:ext cx="8534400" cy="1116106"/>
          </a:xfrm>
        </p:spPr>
        <p:txBody>
          <a:bodyPr>
            <a:normAutofit fontScale="90000"/>
          </a:bodyPr>
          <a:lstStyle/>
          <a:p>
            <a:pPr algn="l"/>
            <a:r>
              <a:rPr lang="en-US" b="1" dirty="0" smtClean="0">
                <a:latin typeface="+mn-lt"/>
              </a:rPr>
              <a:t>Economic benefits for region and beyond</a:t>
            </a:r>
            <a:endParaRPr lang="en-US" b="1" dirty="0">
              <a:latin typeface="+mn-lt"/>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lnSpc>
                <a:spcPct val="80000"/>
              </a:lnSpc>
            </a:pPr>
            <a:fld id="{393B34F4-2AA5-294E-B3B6-1A18BBC2DF98}" type="slidenum">
              <a:rPr lang="en-US" sz="1200">
                <a:solidFill>
                  <a:srgbClr val="FFFFFF"/>
                </a:solidFill>
              </a:rPr>
              <a:pPr eaLnBrk="1" hangingPunct="1">
                <a:lnSpc>
                  <a:spcPct val="80000"/>
                </a:lnSpc>
              </a:pPr>
              <a:t>3</a:t>
            </a:fld>
            <a:endParaRPr lang="en-US" sz="1200">
              <a:solidFill>
                <a:srgbClr val="FFFFFF"/>
              </a:solidFill>
            </a:endParaRPr>
          </a:p>
        </p:txBody>
      </p:sp>
      <p:grpSp>
        <p:nvGrpSpPr>
          <p:cNvPr id="2" name="Group 1"/>
          <p:cNvGrpSpPr/>
          <p:nvPr/>
        </p:nvGrpSpPr>
        <p:grpSpPr>
          <a:xfrm>
            <a:off x="304800" y="1524000"/>
            <a:ext cx="8534400" cy="255516"/>
            <a:chOff x="304800" y="1878084"/>
            <a:chExt cx="8534400" cy="255516"/>
          </a:xfrm>
        </p:grpSpPr>
        <p:sp>
          <p:nvSpPr>
            <p:cNvPr id="5" name="Rectangle 4"/>
            <p:cNvSpPr/>
            <p:nvPr/>
          </p:nvSpPr>
          <p:spPr>
            <a:xfrm>
              <a:off x="304800" y="1905000"/>
              <a:ext cx="3048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19400" y="1904999"/>
              <a:ext cx="3048000" cy="19004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791200" y="1878084"/>
              <a:ext cx="3048000" cy="255516"/>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stretch>
            <a:fillRect/>
          </a:stretch>
        </p:blipFill>
        <p:spPr>
          <a:xfrm>
            <a:off x="1295400" y="2133600"/>
            <a:ext cx="7696200" cy="4572000"/>
          </a:xfrm>
          <a:prstGeom prst="rect">
            <a:avLst/>
          </a:prstGeom>
        </p:spPr>
      </p:pic>
      <p:sp>
        <p:nvSpPr>
          <p:cNvPr id="16" name="Title 1"/>
          <p:cNvSpPr txBox="1">
            <a:spLocks/>
          </p:cNvSpPr>
          <p:nvPr/>
        </p:nvSpPr>
        <p:spPr>
          <a:xfrm>
            <a:off x="228600" y="2057400"/>
            <a:ext cx="50292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70000" lnSpcReduction="20000"/>
          </a:bodyPr>
          <a:lstStyle>
            <a:lvl1pPr algn="r" defTabSz="914400" rtl="0" eaLnBrk="1" latinLnBrk="0" hangingPunct="1">
              <a:spcBef>
                <a:spcPct val="0"/>
              </a:spcBef>
              <a:buNone/>
              <a:defRPr sz="4200" kern="1200">
                <a:solidFill>
                  <a:schemeClr val="bg1"/>
                </a:solidFill>
                <a:latin typeface="+mj-lt"/>
                <a:ea typeface="+mj-ea"/>
                <a:cs typeface="+mj-cs"/>
              </a:defRPr>
            </a:lvl1pPr>
          </a:lstStyle>
          <a:p>
            <a:pPr algn="l"/>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Asia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noodle bowl of preferential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trade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86229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058C27F0-F21D-864C-90E6-E69A35D6013B}" type="slidenum">
              <a:rPr lang="en-US" smtClean="0"/>
              <a:pPr/>
              <a:t>30</a:t>
            </a:fld>
            <a:endParaRPr lang="en-US"/>
          </a:p>
        </p:txBody>
      </p:sp>
      <p:pic>
        <p:nvPicPr>
          <p:cNvPr id="1026" name="Picture 2" descr="C:\Users\Sony\Desktop\13550897_10154322381689308_1193114370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382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28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058C27F0-F21D-864C-90E6-E69A35D6013B}" type="slidenum">
              <a:rPr lang="en-US" smtClean="0"/>
              <a:pPr/>
              <a:t>31</a:t>
            </a:fld>
            <a:endParaRPr lang="en-US"/>
          </a:p>
        </p:txBody>
      </p:sp>
      <p:pic>
        <p:nvPicPr>
          <p:cNvPr id="2050" name="Picture 2" descr="C:\Users\Sony\Downloads\image-0.02.01.a56c16baf592cf27850d037e5af8057e027376f172d1293b2750c8c722621e48-V(1).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752600"/>
            <a:ext cx="35052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ony\Downloads\FB_IMG_1465986812479(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57330" y="1752600"/>
            <a:ext cx="4572000" cy="508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164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058C27F0-F21D-864C-90E6-E69A35D6013B}" type="slidenum">
              <a:rPr lang="en-US" smtClean="0"/>
              <a:pPr/>
              <a:t>32</a:t>
            </a:fld>
            <a:endParaRPr lang="en-US"/>
          </a:p>
        </p:txBody>
      </p:sp>
      <p:pic>
        <p:nvPicPr>
          <p:cNvPr id="1026" name="Picture 2" descr="C:\Users\Sony\Downloads\FB_IMG_146705394535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17" y="1752600"/>
            <a:ext cx="4719084"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ony\Downloads\FB_IMG_146705395068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4038599"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128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3657600" cy="4343400"/>
          </a:xfrm>
        </p:spPr>
        <p:txBody>
          <a:bodyPr>
            <a:normAutofit lnSpcReduction="10000"/>
          </a:bodyPr>
          <a:lstStyle/>
          <a:p>
            <a:pPr marL="0" indent="0" algn="just" fontAlgn="auto">
              <a:spcAft>
                <a:spcPts val="0"/>
              </a:spcAft>
              <a:buNone/>
              <a:defRPr/>
            </a:pPr>
            <a:endParaRPr lang="en-US" sz="2800" dirty="0" smtClean="0">
              <a:latin typeface="Times New Roman" pitchFamily="18" charset="0"/>
              <a:cs typeface="Times New Roman" pitchFamily="18" charset="0"/>
            </a:endParaRPr>
          </a:p>
          <a:p>
            <a:pPr algn="just" fontAlgn="auto">
              <a:spcAft>
                <a:spcPts val="0"/>
              </a:spcAft>
              <a:buFont typeface="Wingdings" pitchFamily="2" charset="2"/>
              <a:buChar char="§"/>
              <a:defRPr/>
            </a:pPr>
            <a:r>
              <a:rPr lang="en-US" sz="2800" dirty="0" smtClean="0">
                <a:latin typeface="Times New Roman" pitchFamily="18" charset="0"/>
                <a:cs typeface="Times New Roman" pitchFamily="18" charset="0"/>
              </a:rPr>
              <a:t>Bridging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Central and </a:t>
            </a:r>
            <a:r>
              <a:rPr lang="en-US" sz="2800" dirty="0">
                <a:latin typeface="Times New Roman" pitchFamily="18" charset="0"/>
                <a:cs typeface="Times New Roman" pitchFamily="18" charset="0"/>
              </a:rPr>
              <a:t>South </a:t>
            </a:r>
            <a:r>
              <a:rPr lang="en-US" sz="2800" dirty="0" smtClean="0">
                <a:latin typeface="Times New Roman" pitchFamily="18" charset="0"/>
                <a:cs typeface="Times New Roman" pitchFamily="18" charset="0"/>
              </a:rPr>
              <a:t>Asia and further accession to TIR, CBTA and TRACECA MLA.</a:t>
            </a:r>
            <a:endParaRPr lang="en-US" sz="2800" dirty="0">
              <a:latin typeface="Times New Roman" pitchFamily="18" charset="0"/>
              <a:cs typeface="Times New Roman" pitchFamily="18" charset="0"/>
            </a:endParaRPr>
          </a:p>
          <a:p>
            <a:pPr algn="just" fontAlgn="auto">
              <a:spcAft>
                <a:spcPts val="0"/>
              </a:spcAft>
              <a:buFont typeface="Wingdings" pitchFamily="2" charset="2"/>
              <a:buChar char="§"/>
              <a:defRPr/>
            </a:pPr>
            <a:r>
              <a:rPr lang="en-US" sz="2800" dirty="0" smtClean="0">
                <a:latin typeface="Times New Roman" pitchFamily="18" charset="0"/>
                <a:cs typeface="Times New Roman" pitchFamily="18" charset="0"/>
              </a:rPr>
              <a:t>Member of ECO</a:t>
            </a:r>
            <a:r>
              <a:rPr lang="en-US" sz="2800" dirty="0">
                <a:latin typeface="Times New Roman" pitchFamily="18" charset="0"/>
                <a:cs typeface="Times New Roman" pitchFamily="18" charset="0"/>
              </a:rPr>
              <a:t>, CAREC and </a:t>
            </a:r>
            <a:r>
              <a:rPr lang="en-US" sz="2800" dirty="0" smtClean="0">
                <a:latin typeface="Times New Roman" pitchFamily="18" charset="0"/>
                <a:cs typeface="Times New Roman" pitchFamily="18" charset="0"/>
              </a:rPr>
              <a:t>SAARC</a:t>
            </a:r>
            <a:endParaRPr lang="en-US" sz="2800" dirty="0">
              <a:latin typeface="Times New Roman" pitchFamily="18" charset="0"/>
              <a:cs typeface="Times New Roman" pitchFamily="18" charset="0"/>
            </a:endParaRPr>
          </a:p>
          <a:p>
            <a:pPr marL="0" indent="0" algn="just">
              <a:buNone/>
              <a:defRPr/>
            </a:pPr>
            <a:endParaRPr lang="en-US" sz="4500" dirty="0">
              <a:latin typeface="Times New Roman" pitchFamily="18" charset="0"/>
              <a:cs typeface="Times New Roman" pitchFamily="18" charset="0"/>
            </a:endParaRPr>
          </a:p>
          <a:p>
            <a:pPr marL="0" indent="0">
              <a:buNone/>
            </a:pPr>
            <a:endParaRPr lang="en-US" dirty="0"/>
          </a:p>
        </p:txBody>
      </p:sp>
      <p:pic>
        <p:nvPicPr>
          <p:cNvPr id="4" name="Grafik 10"/>
          <p:cNvPicPr/>
          <p:nvPr/>
        </p:nvPicPr>
        <p:blipFill rotWithShape="1">
          <a:blip r:embed="rId2">
            <a:extLst>
              <a:ext uri="{28A0092B-C50C-407E-A947-70E740481C1C}">
                <a14:useLocalDpi xmlns:a14="http://schemas.microsoft.com/office/drawing/2010/main" val="0"/>
              </a:ext>
            </a:extLst>
          </a:blip>
          <a:srcRect l="3790" t="4664" r="333" b="16192"/>
          <a:stretch/>
        </p:blipFill>
        <p:spPr bwMode="auto">
          <a:xfrm>
            <a:off x="4191000" y="2286000"/>
            <a:ext cx="4648200" cy="3810000"/>
          </a:xfrm>
          <a:prstGeom prst="rect">
            <a:avLst/>
          </a:prstGeom>
          <a:noFill/>
        </p:spPr>
      </p:pic>
      <p:sp>
        <p:nvSpPr>
          <p:cNvPr id="8" name="Title 1"/>
          <p:cNvSpPr>
            <a:spLocks noGrp="1"/>
          </p:cNvSpPr>
          <p:nvPr>
            <p:ph type="title"/>
          </p:nvPr>
        </p:nvSpPr>
        <p:spPr>
          <a:xfrm>
            <a:off x="304800" y="484094"/>
            <a:ext cx="8534400" cy="1116106"/>
          </a:xfrm>
        </p:spPr>
        <p:txBody>
          <a:bodyPr>
            <a:normAutofit fontScale="90000"/>
          </a:bodyPr>
          <a:lstStyle/>
          <a:p>
            <a:pPr algn="l" fontAlgn="auto">
              <a:spcAft>
                <a:spcPts val="0"/>
              </a:spcAft>
              <a:defRPr/>
            </a:pPr>
            <a:r>
              <a:rPr lang="en-US" b="1" dirty="0" smtClean="0">
                <a:latin typeface="+mn-lt"/>
                <a:cs typeface="Times New Roman" pitchFamily="18" charset="0"/>
              </a:rPr>
              <a:t>Afghanistan from a Landlocked to Land linked country</a:t>
            </a:r>
            <a:endParaRPr lang="en-US" b="1" dirty="0">
              <a:latin typeface="+mn-lt"/>
              <a:cs typeface="Times New Roman" pitchFamily="18" charset="0"/>
            </a:endParaRPr>
          </a:p>
        </p:txBody>
      </p:sp>
      <p:grpSp>
        <p:nvGrpSpPr>
          <p:cNvPr id="9" name="Group 8"/>
          <p:cNvGrpSpPr/>
          <p:nvPr/>
        </p:nvGrpSpPr>
        <p:grpSpPr>
          <a:xfrm>
            <a:off x="304800" y="1524000"/>
            <a:ext cx="8534400" cy="255516"/>
            <a:chOff x="304800" y="1878084"/>
            <a:chExt cx="8534400" cy="255516"/>
          </a:xfrm>
        </p:grpSpPr>
        <p:sp>
          <p:nvSpPr>
            <p:cNvPr id="10" name="Rectangle 9"/>
            <p:cNvSpPr/>
            <p:nvPr/>
          </p:nvSpPr>
          <p:spPr>
            <a:xfrm>
              <a:off x="304800" y="1905000"/>
              <a:ext cx="3048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819400" y="1904999"/>
              <a:ext cx="3048000" cy="19004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791200" y="1878084"/>
              <a:ext cx="3048000" cy="255516"/>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949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zmaray\Desktop\Figure1 regional tra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400"/>
            <a:ext cx="8915400" cy="6324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txBox="1">
            <a:spLocks/>
          </p:cNvSpPr>
          <p:nvPr/>
        </p:nvSpPr>
        <p:spPr bwMode="auto">
          <a:xfrm>
            <a:off x="304800" y="76200"/>
            <a:ext cx="8534400" cy="609600"/>
          </a:xfrm>
          <a:prstGeom prst="rect">
            <a:avLst/>
          </a:prstGeom>
          <a:solidFill>
            <a:srgbClr val="294501"/>
          </a:solidFill>
          <a:ln w="9525">
            <a:noFill/>
            <a:miter lim="800000"/>
            <a:headEnd/>
            <a:tailEnd/>
          </a:ln>
        </p:spPr>
        <p:txBody>
          <a:bodyPr anchor="ctr"/>
          <a:lstStyle/>
          <a:p>
            <a:pPr algn="ctr" eaLnBrk="0" hangingPunct="0">
              <a:defRPr/>
            </a:pPr>
            <a:r>
              <a:rPr lang="en-GB" sz="32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Regional Trade Dynamics</a:t>
            </a:r>
            <a:endParaRPr lang="en-US" sz="3200" dirty="0">
              <a:solidFill>
                <a:schemeClr val="bg1"/>
              </a:solidFill>
              <a:effectLst>
                <a:outerShdw blurRad="38100" dist="38100" dir="2700000" algn="tl">
                  <a:srgbClr val="000000">
                    <a:alpha val="43137"/>
                  </a:srgbClr>
                </a:outerShdw>
              </a:effectLst>
              <a:latin typeface="Garamond" pitchFamily="18" charset="0"/>
              <a:ea typeface="+mj-ea"/>
              <a:cs typeface="+mj-cs"/>
            </a:endParaRPr>
          </a:p>
        </p:txBody>
      </p:sp>
    </p:spTree>
    <p:extLst>
      <p:ext uri="{BB962C8B-B14F-4D97-AF65-F5344CB8AC3E}">
        <p14:creationId xmlns:p14="http://schemas.microsoft.com/office/powerpoint/2010/main" val="1790458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0.gstatic.com/images?q=tbn:ANd9GcQGJFXEoGG41aU5fp2z5kK-Yyj-mrGJiqrfD2M8nonLSLQb9QTqj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104" y="5943599"/>
            <a:ext cx="990600" cy="914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457200"/>
            <a:ext cx="8610600" cy="1143000"/>
          </a:xfrm>
        </p:spPr>
        <p:txBody>
          <a:bodyPr>
            <a:noAutofit/>
          </a:bodyPr>
          <a:lstStyle/>
          <a:p>
            <a:pPr algn="l"/>
            <a:r>
              <a:rPr lang="en-US" sz="3800" b="1" dirty="0">
                <a:latin typeface="+mn-lt"/>
              </a:rPr>
              <a:t>Afghanistan–Pakistan Transit Trade Agreement </a:t>
            </a:r>
            <a:r>
              <a:rPr lang="en-US" sz="3800" b="1" dirty="0" smtClean="0">
                <a:latin typeface="+mn-lt"/>
              </a:rPr>
              <a:t>(</a:t>
            </a:r>
            <a:r>
              <a:rPr lang="en-US" sz="3800" b="1" dirty="0">
                <a:latin typeface="+mn-lt"/>
              </a:rPr>
              <a:t>APTTA</a:t>
            </a:r>
            <a:r>
              <a:rPr lang="en-US" sz="3800" b="1" dirty="0" smtClean="0">
                <a:latin typeface="+mn-lt"/>
              </a:rPr>
              <a:t>)</a:t>
            </a:r>
            <a:endParaRPr lang="en-US" sz="2800" dirty="0"/>
          </a:p>
        </p:txBody>
      </p:sp>
      <p:sp>
        <p:nvSpPr>
          <p:cNvPr id="3" name="Content Placeholder 2"/>
          <p:cNvSpPr>
            <a:spLocks noGrp="1"/>
          </p:cNvSpPr>
          <p:nvPr>
            <p:ph idx="1"/>
          </p:nvPr>
        </p:nvSpPr>
        <p:spPr>
          <a:xfrm>
            <a:off x="304800" y="2027237"/>
            <a:ext cx="4800600" cy="4525963"/>
          </a:xfrm>
        </p:spPr>
        <p:txBody>
          <a:bodyPr>
            <a:normAutofit lnSpcReduction="10000"/>
          </a:bodyPr>
          <a:lstStyle/>
          <a:p>
            <a:pPr algn="just" fontAlgn="auto">
              <a:spcAft>
                <a:spcPts val="0"/>
              </a:spcAft>
              <a:buFont typeface="Wingdings" pitchFamily="2" charset="2"/>
              <a:buChar char="§"/>
              <a:defRPr/>
            </a:pPr>
            <a:r>
              <a:rPr lang="en-US" dirty="0">
                <a:latin typeface="Times New Roman" pitchFamily="18" charset="0"/>
                <a:cs typeface="Times New Roman" pitchFamily="18" charset="0"/>
              </a:rPr>
              <a:t>1965 Agreement ATTA replaced by APTTA signed on Oct, 2010 and enforced on 12</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June 2011</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fontAlgn="auto">
              <a:spcAft>
                <a:spcPts val="0"/>
              </a:spcAft>
              <a:buFont typeface="Wingdings" pitchFamily="2" charset="2"/>
              <a:buChar char="§"/>
              <a:defRPr/>
            </a:pPr>
            <a:r>
              <a:rPr lang="en-US" dirty="0" smtClean="0">
                <a:latin typeface="Times New Roman" pitchFamily="18" charset="0"/>
                <a:cs typeface="Times New Roman" pitchFamily="18" charset="0"/>
              </a:rPr>
              <a:t>Facilitating </a:t>
            </a:r>
            <a:r>
              <a:rPr lang="en-US" dirty="0">
                <a:latin typeface="Times New Roman" pitchFamily="18" charset="0"/>
                <a:cs typeface="Times New Roman" pitchFamily="18" charset="0"/>
              </a:rPr>
              <a:t>Transit Trade for Afghanistan and gateway for Pakistan for the transit trade to Central </a:t>
            </a:r>
            <a:r>
              <a:rPr lang="en-US" dirty="0" smtClean="0">
                <a:latin typeface="Times New Roman" pitchFamily="18" charset="0"/>
                <a:cs typeface="Times New Roman" pitchFamily="18" charset="0"/>
              </a:rPr>
              <a:t>Asia.</a:t>
            </a:r>
          </a:p>
          <a:p>
            <a:pPr algn="just" fontAlgn="auto">
              <a:spcAft>
                <a:spcPts val="0"/>
              </a:spcAft>
              <a:buFont typeface="Wingdings" pitchFamily="2" charset="2"/>
              <a:buChar char="§"/>
              <a:defRPr/>
            </a:pPr>
            <a:r>
              <a:rPr lang="en-US" dirty="0" smtClean="0">
                <a:latin typeface="Times New Roman" pitchFamily="18" charset="0"/>
                <a:cs typeface="Times New Roman" pitchFamily="18" charset="0"/>
              </a:rPr>
              <a:t>Afghanistan </a:t>
            </a:r>
            <a:r>
              <a:rPr lang="en-US" dirty="0">
                <a:latin typeface="Times New Roman" pitchFamily="18" charset="0"/>
                <a:cs typeface="Times New Roman" pitchFamily="18" charset="0"/>
              </a:rPr>
              <a:t>gains access to Indian and Chinese markets via access to </a:t>
            </a:r>
            <a:r>
              <a:rPr lang="en-US" dirty="0" smtClean="0">
                <a:latin typeface="Times New Roman" pitchFamily="18" charset="0"/>
                <a:cs typeface="Times New Roman" pitchFamily="18" charset="0"/>
              </a:rPr>
              <a:t>seaports </a:t>
            </a:r>
            <a:r>
              <a:rPr lang="en-US" dirty="0">
                <a:latin typeface="Times New Roman" pitchFamily="18" charset="0"/>
                <a:cs typeface="Times New Roman" pitchFamily="18" charset="0"/>
              </a:rPr>
              <a:t>and land crossing </a:t>
            </a:r>
            <a:r>
              <a:rPr lang="en-US" dirty="0" smtClean="0">
                <a:latin typeface="Times New Roman" pitchFamily="18" charset="0"/>
                <a:cs typeface="Times New Roman" pitchFamily="18" charset="0"/>
              </a:rPr>
              <a:t>points</a:t>
            </a:r>
            <a:endParaRPr lang="en-US" dirty="0">
              <a:latin typeface="Times New Roman" pitchFamily="18" charset="0"/>
              <a:cs typeface="Times New Roman" pitchFamily="18" charset="0"/>
            </a:endParaRPr>
          </a:p>
          <a:p>
            <a:endParaRPr lang="en-US" dirty="0"/>
          </a:p>
        </p:txBody>
      </p:sp>
      <p:pic>
        <p:nvPicPr>
          <p:cNvPr id="7"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57800" y="1981200"/>
            <a:ext cx="3733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04800" y="1524000"/>
            <a:ext cx="8534400" cy="255516"/>
            <a:chOff x="304800" y="1878084"/>
            <a:chExt cx="8534400" cy="255516"/>
          </a:xfrm>
        </p:grpSpPr>
        <p:sp>
          <p:nvSpPr>
            <p:cNvPr id="8" name="Rectangle 7"/>
            <p:cNvSpPr/>
            <p:nvPr/>
          </p:nvSpPr>
          <p:spPr>
            <a:xfrm>
              <a:off x="304800" y="1905000"/>
              <a:ext cx="3048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819400" y="1904999"/>
              <a:ext cx="3048000" cy="19004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791200" y="1878084"/>
              <a:ext cx="3048000" cy="255516"/>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2751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ont Page"/>
          <p:cNvPicPr>
            <a:picLocks noChangeAspect="1" noChangeArrowheads="1"/>
          </p:cNvPicPr>
          <p:nvPr/>
        </p:nvPicPr>
        <p:blipFill>
          <a:blip r:embed="rId2">
            <a:extLst>
              <a:ext uri="{28A0092B-C50C-407E-A947-70E740481C1C}">
                <a14:useLocalDpi xmlns:a14="http://schemas.microsoft.com/office/drawing/2010/main" val="0"/>
              </a:ext>
            </a:extLst>
          </a:blip>
          <a:srcRect l="6812" t="20685" r="8858" b="7997"/>
          <a:stretch>
            <a:fillRect/>
          </a:stretch>
        </p:blipFill>
        <p:spPr bwMode="auto">
          <a:xfrm>
            <a:off x="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789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79"/>
          <p:cNvSpPr txBox="1">
            <a:spLocks noChangeArrowheads="1"/>
          </p:cNvSpPr>
          <p:nvPr/>
        </p:nvSpPr>
        <p:spPr bwMode="auto">
          <a:xfrm>
            <a:off x="6054725" y="2798763"/>
            <a:ext cx="2343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96" tIns="33348" rIns="66696" bIns="3334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a:latin typeface="Tahoma" pitchFamily="34" charset="0"/>
                <a:cs typeface="Tahoma" pitchFamily="34" charset="0"/>
              </a:rPr>
              <a:t>People’s Republic of China</a:t>
            </a:r>
            <a:endParaRPr lang="el-GR" sz="1300" b="1">
              <a:latin typeface="Tahoma" pitchFamily="34" charset="0"/>
              <a:cs typeface="Tahoma" pitchFamily="34" charset="0"/>
            </a:endParaRPr>
          </a:p>
        </p:txBody>
      </p:sp>
      <p:sp>
        <p:nvSpPr>
          <p:cNvPr id="15364" name="TextBox 80"/>
          <p:cNvSpPr txBox="1">
            <a:spLocks noChangeArrowheads="1"/>
          </p:cNvSpPr>
          <p:nvPr/>
        </p:nvSpPr>
        <p:spPr bwMode="auto">
          <a:xfrm>
            <a:off x="3484563" y="0"/>
            <a:ext cx="84455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96" tIns="33348" rIns="66696" bIns="3334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a:t>Kazakhstan</a:t>
            </a:r>
            <a:endParaRPr lang="el-GR" sz="1000" b="1"/>
          </a:p>
        </p:txBody>
      </p:sp>
      <p:sp>
        <p:nvSpPr>
          <p:cNvPr id="18" name="Oval 17"/>
          <p:cNvSpPr/>
          <p:nvPr/>
        </p:nvSpPr>
        <p:spPr>
          <a:xfrm>
            <a:off x="4324350" y="2798763"/>
            <a:ext cx="100013" cy="1143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96" tIns="33348" rIns="66696" bIns="33348" anchor="ctr"/>
          <a:lstStyle/>
          <a:p>
            <a:pPr algn="ctr" defTabSz="914340" fontAlgn="auto">
              <a:spcBef>
                <a:spcPts val="0"/>
              </a:spcBef>
              <a:spcAft>
                <a:spcPts val="0"/>
              </a:spcAft>
              <a:defRPr/>
            </a:pPr>
            <a:endParaRPr lang="el-GR" dirty="0"/>
          </a:p>
        </p:txBody>
      </p:sp>
      <p:sp>
        <p:nvSpPr>
          <p:cNvPr id="20" name="Oval 19"/>
          <p:cNvSpPr/>
          <p:nvPr/>
        </p:nvSpPr>
        <p:spPr>
          <a:xfrm>
            <a:off x="3189288" y="1911350"/>
            <a:ext cx="98425" cy="1143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96" tIns="33348" rIns="66696" bIns="33348" anchor="ctr"/>
          <a:lstStyle/>
          <a:p>
            <a:pPr algn="ctr" defTabSz="914340" fontAlgn="auto">
              <a:spcBef>
                <a:spcPts val="0"/>
              </a:spcBef>
              <a:spcAft>
                <a:spcPts val="0"/>
              </a:spcAft>
              <a:defRPr/>
            </a:pPr>
            <a:endParaRPr lang="el-GR" dirty="0"/>
          </a:p>
        </p:txBody>
      </p:sp>
      <p:sp>
        <p:nvSpPr>
          <p:cNvPr id="21" name="Freeform 20"/>
          <p:cNvSpPr/>
          <p:nvPr/>
        </p:nvSpPr>
        <p:spPr>
          <a:xfrm>
            <a:off x="1858963" y="1577975"/>
            <a:ext cx="3716337" cy="2784475"/>
          </a:xfrm>
          <a:custGeom>
            <a:avLst/>
            <a:gdLst>
              <a:gd name="connsiteX0" fmla="*/ 0 w 1726142"/>
              <a:gd name="connsiteY0" fmla="*/ 170392 h 354542"/>
              <a:gd name="connsiteX1" fmla="*/ 1543050 w 1726142"/>
              <a:gd name="connsiteY1" fmla="*/ 30692 h 354542"/>
              <a:gd name="connsiteX2" fmla="*/ 1098550 w 1726142"/>
              <a:gd name="connsiteY2" fmla="*/ 354542 h 354542"/>
              <a:gd name="connsiteX3" fmla="*/ 1098550 w 1726142"/>
              <a:gd name="connsiteY3" fmla="*/ 354542 h 354542"/>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651921 w 1750471"/>
              <a:gd name="connsiteY0" fmla="*/ 3175 h 699137"/>
              <a:gd name="connsiteX1" fmla="*/ 188346 w 1750471"/>
              <a:gd name="connsiteY1" fmla="*/ 193973 h 699137"/>
              <a:gd name="connsiteX2" fmla="*/ 260354 w 1750471"/>
              <a:gd name="connsiteY2" fmla="*/ 698029 h 699137"/>
              <a:gd name="connsiteX3" fmla="*/ 1750471 w 1750471"/>
              <a:gd name="connsiteY3" fmla="*/ 187325 h 699137"/>
              <a:gd name="connsiteX4" fmla="*/ 1750471 w 1750471"/>
              <a:gd name="connsiteY4" fmla="*/ 187325 h 699137"/>
              <a:gd name="connsiteX0" fmla="*/ 116338 w 1750471"/>
              <a:gd name="connsiteY0" fmla="*/ 3175 h 652356"/>
              <a:gd name="connsiteX1" fmla="*/ 188346 w 1750471"/>
              <a:gd name="connsiteY1" fmla="*/ 147192 h 652356"/>
              <a:gd name="connsiteX2" fmla="*/ 260354 w 1750471"/>
              <a:gd name="connsiteY2" fmla="*/ 651248 h 652356"/>
              <a:gd name="connsiteX3" fmla="*/ 1750471 w 1750471"/>
              <a:gd name="connsiteY3" fmla="*/ 140544 h 652356"/>
              <a:gd name="connsiteX4" fmla="*/ 1750471 w 1750471"/>
              <a:gd name="connsiteY4" fmla="*/ 140544 h 652356"/>
              <a:gd name="connsiteX0" fmla="*/ 128339 w 1762472"/>
              <a:gd name="connsiteY0" fmla="*/ 3175 h 652356"/>
              <a:gd name="connsiteX1" fmla="*/ 128339 w 1762472"/>
              <a:gd name="connsiteY1" fmla="*/ 147190 h 652356"/>
              <a:gd name="connsiteX2" fmla="*/ 272355 w 1762472"/>
              <a:gd name="connsiteY2" fmla="*/ 651248 h 652356"/>
              <a:gd name="connsiteX3" fmla="*/ 1762472 w 1762472"/>
              <a:gd name="connsiteY3" fmla="*/ 140544 h 652356"/>
              <a:gd name="connsiteX4" fmla="*/ 1762472 w 1762472"/>
              <a:gd name="connsiteY4" fmla="*/ 140544 h 652356"/>
              <a:gd name="connsiteX0" fmla="*/ 133267 w 1767400"/>
              <a:gd name="connsiteY0" fmla="*/ 3175 h 705223"/>
              <a:gd name="connsiteX1" fmla="*/ 133267 w 1767400"/>
              <a:gd name="connsiteY1" fmla="*/ 147190 h 705223"/>
              <a:gd name="connsiteX2" fmla="*/ 103700 w 1767400"/>
              <a:gd name="connsiteY2" fmla="*/ 464392 h 705223"/>
              <a:gd name="connsiteX3" fmla="*/ 277283 w 1767400"/>
              <a:gd name="connsiteY3" fmla="*/ 651248 h 705223"/>
              <a:gd name="connsiteX4" fmla="*/ 1767400 w 1767400"/>
              <a:gd name="connsiteY4" fmla="*/ 140544 h 705223"/>
              <a:gd name="connsiteX5" fmla="*/ 1767400 w 1767400"/>
              <a:gd name="connsiteY5" fmla="*/ 140544 h 705223"/>
              <a:gd name="connsiteX0" fmla="*/ 128339 w 1762472"/>
              <a:gd name="connsiteY0" fmla="*/ 3175 h 700361"/>
              <a:gd name="connsiteX1" fmla="*/ 128339 w 1762472"/>
              <a:gd name="connsiteY1" fmla="*/ 147190 h 700361"/>
              <a:gd name="connsiteX2" fmla="*/ 128339 w 1762472"/>
              <a:gd name="connsiteY2" fmla="*/ 435222 h 700361"/>
              <a:gd name="connsiteX3" fmla="*/ 272355 w 1762472"/>
              <a:gd name="connsiteY3" fmla="*/ 651248 h 700361"/>
              <a:gd name="connsiteX4" fmla="*/ 1762472 w 1762472"/>
              <a:gd name="connsiteY4" fmla="*/ 140544 h 700361"/>
              <a:gd name="connsiteX5" fmla="*/ 1762472 w 1762472"/>
              <a:gd name="connsiteY5" fmla="*/ 140544 h 700361"/>
              <a:gd name="connsiteX0" fmla="*/ 60007 w 1694140"/>
              <a:gd name="connsiteY0" fmla="*/ 3175 h 988391"/>
              <a:gd name="connsiteX1" fmla="*/ 60007 w 1694140"/>
              <a:gd name="connsiteY1" fmla="*/ 147190 h 988391"/>
              <a:gd name="connsiteX2" fmla="*/ 60007 w 1694140"/>
              <a:gd name="connsiteY2" fmla="*/ 435222 h 988391"/>
              <a:gd name="connsiteX3" fmla="*/ 420047 w 1694140"/>
              <a:gd name="connsiteY3" fmla="*/ 939278 h 988391"/>
              <a:gd name="connsiteX4" fmla="*/ 1694140 w 1694140"/>
              <a:gd name="connsiteY4" fmla="*/ 140544 h 988391"/>
              <a:gd name="connsiteX5" fmla="*/ 1694140 w 1694140"/>
              <a:gd name="connsiteY5" fmla="*/ 140544 h 988391"/>
              <a:gd name="connsiteX0" fmla="*/ 60007 w 1694140"/>
              <a:gd name="connsiteY0" fmla="*/ 3175 h 1299318"/>
              <a:gd name="connsiteX1" fmla="*/ 60007 w 1694140"/>
              <a:gd name="connsiteY1" fmla="*/ 147190 h 1299318"/>
              <a:gd name="connsiteX2" fmla="*/ 60007 w 1694140"/>
              <a:gd name="connsiteY2" fmla="*/ 435222 h 1299318"/>
              <a:gd name="connsiteX3" fmla="*/ 420047 w 1694140"/>
              <a:gd name="connsiteY3" fmla="*/ 939278 h 1299318"/>
              <a:gd name="connsiteX4" fmla="*/ 1694140 w 1694140"/>
              <a:gd name="connsiteY4" fmla="*/ 140544 h 1299318"/>
              <a:gd name="connsiteX5" fmla="*/ 1500167 w 1694140"/>
              <a:gd name="connsiteY5" fmla="*/ 1299318 h 1299318"/>
              <a:gd name="connsiteX0" fmla="*/ 60007 w 1500167"/>
              <a:gd name="connsiteY0" fmla="*/ 3175 h 1299318"/>
              <a:gd name="connsiteX1" fmla="*/ 60007 w 1500167"/>
              <a:gd name="connsiteY1" fmla="*/ 147190 h 1299318"/>
              <a:gd name="connsiteX2" fmla="*/ 60007 w 1500167"/>
              <a:gd name="connsiteY2" fmla="*/ 435222 h 1299318"/>
              <a:gd name="connsiteX3" fmla="*/ 420047 w 1500167"/>
              <a:gd name="connsiteY3" fmla="*/ 939278 h 1299318"/>
              <a:gd name="connsiteX4" fmla="*/ 1068119 w 1500167"/>
              <a:gd name="connsiteY4" fmla="*/ 1155301 h 1299318"/>
              <a:gd name="connsiteX5" fmla="*/ 1500167 w 1500167"/>
              <a:gd name="connsiteY5" fmla="*/ 1299318 h 1299318"/>
              <a:gd name="connsiteX0" fmla="*/ 60007 w 1428160"/>
              <a:gd name="connsiteY0" fmla="*/ 3175 h 1515341"/>
              <a:gd name="connsiteX1" fmla="*/ 60007 w 1428160"/>
              <a:gd name="connsiteY1" fmla="*/ 147190 h 1515341"/>
              <a:gd name="connsiteX2" fmla="*/ 60007 w 1428160"/>
              <a:gd name="connsiteY2" fmla="*/ 435222 h 1515341"/>
              <a:gd name="connsiteX3" fmla="*/ 420047 w 1428160"/>
              <a:gd name="connsiteY3" fmla="*/ 939278 h 1515341"/>
              <a:gd name="connsiteX4" fmla="*/ 1068119 w 1428160"/>
              <a:gd name="connsiteY4" fmla="*/ 1155301 h 1515341"/>
              <a:gd name="connsiteX5" fmla="*/ 1428160 w 1428160"/>
              <a:gd name="connsiteY5" fmla="*/ 1515341 h 1515341"/>
              <a:gd name="connsiteX0" fmla="*/ 60007 w 1284144"/>
              <a:gd name="connsiteY0" fmla="*/ 3175 h 1371325"/>
              <a:gd name="connsiteX1" fmla="*/ 60007 w 1284144"/>
              <a:gd name="connsiteY1" fmla="*/ 147190 h 1371325"/>
              <a:gd name="connsiteX2" fmla="*/ 60007 w 1284144"/>
              <a:gd name="connsiteY2" fmla="*/ 435222 h 1371325"/>
              <a:gd name="connsiteX3" fmla="*/ 420047 w 1284144"/>
              <a:gd name="connsiteY3" fmla="*/ 939278 h 1371325"/>
              <a:gd name="connsiteX4" fmla="*/ 1068119 w 1284144"/>
              <a:gd name="connsiteY4" fmla="*/ 1155301 h 1371325"/>
              <a:gd name="connsiteX5" fmla="*/ 1284144 w 1284144"/>
              <a:gd name="connsiteY5"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420046 w 1284143"/>
              <a:gd name="connsiteY3" fmla="*/ 939278 h 1371325"/>
              <a:gd name="connsiteX4" fmla="*/ 1068118 w 1284143"/>
              <a:gd name="connsiteY4" fmla="*/ 1155301 h 1371325"/>
              <a:gd name="connsiteX5" fmla="*/ 1284143 w 1284143"/>
              <a:gd name="connsiteY5"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420046 w 1284143"/>
              <a:gd name="connsiteY3" fmla="*/ 939278 h 1371325"/>
              <a:gd name="connsiteX4" fmla="*/ 780087 w 1284143"/>
              <a:gd name="connsiteY4" fmla="*/ 1083293 h 1371325"/>
              <a:gd name="connsiteX5" fmla="*/ 1068118 w 1284143"/>
              <a:gd name="connsiteY5" fmla="*/ 1155301 h 1371325"/>
              <a:gd name="connsiteX6" fmla="*/ 1284143 w 1284143"/>
              <a:gd name="connsiteY6"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132015 w 1284143"/>
              <a:gd name="connsiteY3" fmla="*/ 723253 h 1371325"/>
              <a:gd name="connsiteX4" fmla="*/ 420046 w 1284143"/>
              <a:gd name="connsiteY4" fmla="*/ 939278 h 1371325"/>
              <a:gd name="connsiteX5" fmla="*/ 780087 w 1284143"/>
              <a:gd name="connsiteY5" fmla="*/ 1083293 h 1371325"/>
              <a:gd name="connsiteX6" fmla="*/ 1068118 w 1284143"/>
              <a:gd name="connsiteY6" fmla="*/ 1155301 h 1371325"/>
              <a:gd name="connsiteX7" fmla="*/ 1284143 w 1284143"/>
              <a:gd name="connsiteY7"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132015 w 1284143"/>
              <a:gd name="connsiteY3" fmla="*/ 723253 h 1371325"/>
              <a:gd name="connsiteX4" fmla="*/ 420046 w 1284143"/>
              <a:gd name="connsiteY4" fmla="*/ 939278 h 1371325"/>
              <a:gd name="connsiteX5" fmla="*/ 780087 w 1284143"/>
              <a:gd name="connsiteY5" fmla="*/ 1083293 h 1371325"/>
              <a:gd name="connsiteX6" fmla="*/ 1068118 w 1284143"/>
              <a:gd name="connsiteY6" fmla="*/ 1155301 h 1371325"/>
              <a:gd name="connsiteX7" fmla="*/ 1284143 w 1284143"/>
              <a:gd name="connsiteY7"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132015 w 1284143"/>
              <a:gd name="connsiteY3" fmla="*/ 723253 h 1371325"/>
              <a:gd name="connsiteX4" fmla="*/ 420046 w 1284143"/>
              <a:gd name="connsiteY4" fmla="*/ 939278 h 1371325"/>
              <a:gd name="connsiteX5" fmla="*/ 780087 w 1284143"/>
              <a:gd name="connsiteY5" fmla="*/ 1083293 h 1371325"/>
              <a:gd name="connsiteX6" fmla="*/ 1068118 w 1284143"/>
              <a:gd name="connsiteY6" fmla="*/ 1155301 h 1371325"/>
              <a:gd name="connsiteX7" fmla="*/ 1284143 w 1284143"/>
              <a:gd name="connsiteY7" fmla="*/ 1371325 h 1371325"/>
              <a:gd name="connsiteX0" fmla="*/ 24003 w 1248140"/>
              <a:gd name="connsiteY0" fmla="*/ 3175 h 1371325"/>
              <a:gd name="connsiteX1" fmla="*/ 24003 w 1248140"/>
              <a:gd name="connsiteY1" fmla="*/ 147190 h 1371325"/>
              <a:gd name="connsiteX2" fmla="*/ 24004 w 1248140"/>
              <a:gd name="connsiteY2" fmla="*/ 507229 h 1371325"/>
              <a:gd name="connsiteX3" fmla="*/ 96012 w 1248140"/>
              <a:gd name="connsiteY3" fmla="*/ 723253 h 1371325"/>
              <a:gd name="connsiteX4" fmla="*/ 384043 w 1248140"/>
              <a:gd name="connsiteY4" fmla="*/ 939278 h 1371325"/>
              <a:gd name="connsiteX5" fmla="*/ 744084 w 1248140"/>
              <a:gd name="connsiteY5" fmla="*/ 1083293 h 1371325"/>
              <a:gd name="connsiteX6" fmla="*/ 1032115 w 1248140"/>
              <a:gd name="connsiteY6" fmla="*/ 1155301 h 1371325"/>
              <a:gd name="connsiteX7" fmla="*/ 1248140 w 1248140"/>
              <a:gd name="connsiteY7" fmla="*/ 1371325 h 1371325"/>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84043 w 1248140"/>
              <a:gd name="connsiteY4" fmla="*/ 970791 h 1402838"/>
              <a:gd name="connsiteX5" fmla="*/ 744084 w 1248140"/>
              <a:gd name="connsiteY5" fmla="*/ 1114806 h 1402838"/>
              <a:gd name="connsiteX6" fmla="*/ 1032115 w 1248140"/>
              <a:gd name="connsiteY6" fmla="*/ 1186814 h 1402838"/>
              <a:gd name="connsiteX7" fmla="*/ 1248140 w 1248140"/>
              <a:gd name="connsiteY7"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84043 w 1248140"/>
              <a:gd name="connsiteY4" fmla="*/ 970791 h 1402838"/>
              <a:gd name="connsiteX5" fmla="*/ 744084 w 1248140"/>
              <a:gd name="connsiteY5" fmla="*/ 1114806 h 1402838"/>
              <a:gd name="connsiteX6" fmla="*/ 1032115 w 1248140"/>
              <a:gd name="connsiteY6" fmla="*/ 1186814 h 1402838"/>
              <a:gd name="connsiteX7" fmla="*/ 1248140 w 1248140"/>
              <a:gd name="connsiteY7"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84043 w 1248140"/>
              <a:gd name="connsiteY4" fmla="*/ 970791 h 1402838"/>
              <a:gd name="connsiteX5" fmla="*/ 744084 w 1248140"/>
              <a:gd name="connsiteY5" fmla="*/ 1114806 h 1402838"/>
              <a:gd name="connsiteX6" fmla="*/ 888099 w 1248140"/>
              <a:gd name="connsiteY6" fmla="*/ 1186814 h 1402838"/>
              <a:gd name="connsiteX7" fmla="*/ 1032115 w 1248140"/>
              <a:gd name="connsiteY7" fmla="*/ 1186814 h 1402838"/>
              <a:gd name="connsiteX8" fmla="*/ 1248140 w 1248140"/>
              <a:gd name="connsiteY8"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1459 w 1248140"/>
              <a:gd name="connsiteY4" fmla="*/ 928144 h 1402838"/>
              <a:gd name="connsiteX5" fmla="*/ 384043 w 1248140"/>
              <a:gd name="connsiteY5" fmla="*/ 970791 h 1402838"/>
              <a:gd name="connsiteX6" fmla="*/ 744084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84043 w 1248140"/>
              <a:gd name="connsiteY5" fmla="*/ 970791 h 1402838"/>
              <a:gd name="connsiteX6" fmla="*/ 744084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90742 w 1248140"/>
              <a:gd name="connsiteY5" fmla="*/ 1007429 h 1402838"/>
              <a:gd name="connsiteX6" fmla="*/ 744084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90742 w 1248140"/>
              <a:gd name="connsiteY5" fmla="*/ 1007429 h 1402838"/>
              <a:gd name="connsiteX6" fmla="*/ 701799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90742 w 1248140"/>
              <a:gd name="connsiteY5" fmla="*/ 1007429 h 1402838"/>
              <a:gd name="connsiteX6" fmla="*/ 701799 w 1248140"/>
              <a:gd name="connsiteY6" fmla="*/ 1114806 h 1402838"/>
              <a:gd name="connsiteX7" fmla="*/ 914527 w 1248140"/>
              <a:gd name="connsiteY7" fmla="*/ 1202671 h 1402838"/>
              <a:gd name="connsiteX8" fmla="*/ 1032115 w 1248140"/>
              <a:gd name="connsiteY8" fmla="*/ 1186814 h 1402838"/>
              <a:gd name="connsiteX9" fmla="*/ 1248140 w 1248140"/>
              <a:gd name="connsiteY9" fmla="*/ 1402838 h 1402838"/>
              <a:gd name="connsiteX0" fmla="*/ 22821 w 1229065"/>
              <a:gd name="connsiteY0" fmla="*/ 87706 h 1487369"/>
              <a:gd name="connsiteX1" fmla="*/ 24891 w 1229065"/>
              <a:gd name="connsiteY1" fmla="*/ 29255 h 1487369"/>
              <a:gd name="connsiteX2" fmla="*/ 4928 w 1229065"/>
              <a:gd name="connsiteY2" fmla="*/ 263234 h 1487369"/>
              <a:gd name="connsiteX3" fmla="*/ 4929 w 1229065"/>
              <a:gd name="connsiteY3" fmla="*/ 623273 h 1487369"/>
              <a:gd name="connsiteX4" fmla="*/ 76937 w 1229065"/>
              <a:gd name="connsiteY4" fmla="*/ 839297 h 1487369"/>
              <a:gd name="connsiteX5" fmla="*/ 292960 w 1229065"/>
              <a:gd name="connsiteY5" fmla="*/ 983313 h 1487369"/>
              <a:gd name="connsiteX6" fmla="*/ 371667 w 1229065"/>
              <a:gd name="connsiteY6" fmla="*/ 1091960 h 1487369"/>
              <a:gd name="connsiteX7" fmla="*/ 682724 w 1229065"/>
              <a:gd name="connsiteY7" fmla="*/ 1199337 h 1487369"/>
              <a:gd name="connsiteX8" fmla="*/ 895452 w 1229065"/>
              <a:gd name="connsiteY8" fmla="*/ 1287202 h 1487369"/>
              <a:gd name="connsiteX9" fmla="*/ 1013040 w 1229065"/>
              <a:gd name="connsiteY9" fmla="*/ 1271345 h 1487369"/>
              <a:gd name="connsiteX10" fmla="*/ 1229065 w 1229065"/>
              <a:gd name="connsiteY10" fmla="*/ 1487369 h 1487369"/>
              <a:gd name="connsiteX0" fmla="*/ 1174949 w 2165168"/>
              <a:gd name="connsiteY0" fmla="*/ 87706 h 1656184"/>
              <a:gd name="connsiteX1" fmla="*/ 1177019 w 2165168"/>
              <a:gd name="connsiteY1" fmla="*/ 29255 h 1656184"/>
              <a:gd name="connsiteX2" fmla="*/ 1157056 w 2165168"/>
              <a:gd name="connsiteY2" fmla="*/ 263234 h 1656184"/>
              <a:gd name="connsiteX3" fmla="*/ 1157057 w 2165168"/>
              <a:gd name="connsiteY3" fmla="*/ 623273 h 1656184"/>
              <a:gd name="connsiteX4" fmla="*/ 1229065 w 2165168"/>
              <a:gd name="connsiteY4" fmla="*/ 839297 h 1656184"/>
              <a:gd name="connsiteX5" fmla="*/ 1445088 w 2165168"/>
              <a:gd name="connsiteY5" fmla="*/ 983313 h 1656184"/>
              <a:gd name="connsiteX6" fmla="*/ 1523795 w 2165168"/>
              <a:gd name="connsiteY6" fmla="*/ 1091960 h 1656184"/>
              <a:gd name="connsiteX7" fmla="*/ 1834852 w 2165168"/>
              <a:gd name="connsiteY7" fmla="*/ 1199337 h 1656184"/>
              <a:gd name="connsiteX8" fmla="*/ 2047580 w 2165168"/>
              <a:gd name="connsiteY8" fmla="*/ 1287202 h 1656184"/>
              <a:gd name="connsiteX9" fmla="*/ 2165168 w 2165168"/>
              <a:gd name="connsiteY9" fmla="*/ 1271345 h 1656184"/>
              <a:gd name="connsiteX10" fmla="*/ 0 w 2165168"/>
              <a:gd name="connsiteY10" fmla="*/ 1656184 h 1656184"/>
              <a:gd name="connsiteX0" fmla="*/ 1174949 w 2165168"/>
              <a:gd name="connsiteY0" fmla="*/ 87706 h 2100232"/>
              <a:gd name="connsiteX1" fmla="*/ 1177019 w 2165168"/>
              <a:gd name="connsiteY1" fmla="*/ 29255 h 2100232"/>
              <a:gd name="connsiteX2" fmla="*/ 1157056 w 2165168"/>
              <a:gd name="connsiteY2" fmla="*/ 263234 h 2100232"/>
              <a:gd name="connsiteX3" fmla="*/ 1157057 w 2165168"/>
              <a:gd name="connsiteY3" fmla="*/ 623273 h 2100232"/>
              <a:gd name="connsiteX4" fmla="*/ 1229065 w 2165168"/>
              <a:gd name="connsiteY4" fmla="*/ 839297 h 2100232"/>
              <a:gd name="connsiteX5" fmla="*/ 1445088 w 2165168"/>
              <a:gd name="connsiteY5" fmla="*/ 983313 h 2100232"/>
              <a:gd name="connsiteX6" fmla="*/ 1523795 w 2165168"/>
              <a:gd name="connsiteY6" fmla="*/ 1091960 h 2100232"/>
              <a:gd name="connsiteX7" fmla="*/ 1834852 w 2165168"/>
              <a:gd name="connsiteY7" fmla="*/ 1199337 h 2100232"/>
              <a:gd name="connsiteX8" fmla="*/ 1368152 w 2165168"/>
              <a:gd name="connsiteY8" fmla="*/ 2088231 h 2100232"/>
              <a:gd name="connsiteX9" fmla="*/ 2165168 w 2165168"/>
              <a:gd name="connsiteY9" fmla="*/ 1271345 h 2100232"/>
              <a:gd name="connsiteX10" fmla="*/ 0 w 2165168"/>
              <a:gd name="connsiteY10" fmla="*/ 1656184 h 2100232"/>
              <a:gd name="connsiteX0" fmla="*/ 1174949 w 1860793"/>
              <a:gd name="connsiteY0" fmla="*/ 87706 h 2188375"/>
              <a:gd name="connsiteX1" fmla="*/ 1177019 w 1860793"/>
              <a:gd name="connsiteY1" fmla="*/ 29255 h 2188375"/>
              <a:gd name="connsiteX2" fmla="*/ 1157056 w 1860793"/>
              <a:gd name="connsiteY2" fmla="*/ 263234 h 2188375"/>
              <a:gd name="connsiteX3" fmla="*/ 1157057 w 1860793"/>
              <a:gd name="connsiteY3" fmla="*/ 623273 h 2188375"/>
              <a:gd name="connsiteX4" fmla="*/ 1229065 w 1860793"/>
              <a:gd name="connsiteY4" fmla="*/ 839297 h 2188375"/>
              <a:gd name="connsiteX5" fmla="*/ 1445088 w 1860793"/>
              <a:gd name="connsiteY5" fmla="*/ 983313 h 2188375"/>
              <a:gd name="connsiteX6" fmla="*/ 1523795 w 1860793"/>
              <a:gd name="connsiteY6" fmla="*/ 1091960 h 2188375"/>
              <a:gd name="connsiteX7" fmla="*/ 1834852 w 1860793"/>
              <a:gd name="connsiteY7" fmla="*/ 1199337 h 2188375"/>
              <a:gd name="connsiteX8" fmla="*/ 1368152 w 1860793"/>
              <a:gd name="connsiteY8" fmla="*/ 2088231 h 2188375"/>
              <a:gd name="connsiteX9" fmla="*/ 288032 w 1860793"/>
              <a:gd name="connsiteY9" fmla="*/ 1800199 h 2188375"/>
              <a:gd name="connsiteX10" fmla="*/ 0 w 1860793"/>
              <a:gd name="connsiteY10" fmla="*/ 1656184 h 2188375"/>
              <a:gd name="connsiteX0" fmla="*/ 1229755 w 1915599"/>
              <a:gd name="connsiteY0" fmla="*/ 87706 h 2176373"/>
              <a:gd name="connsiteX1" fmla="*/ 1231825 w 1915599"/>
              <a:gd name="connsiteY1" fmla="*/ 29255 h 2176373"/>
              <a:gd name="connsiteX2" fmla="*/ 1211862 w 1915599"/>
              <a:gd name="connsiteY2" fmla="*/ 263234 h 2176373"/>
              <a:gd name="connsiteX3" fmla="*/ 1211863 w 1915599"/>
              <a:gd name="connsiteY3" fmla="*/ 623273 h 2176373"/>
              <a:gd name="connsiteX4" fmla="*/ 1283871 w 1915599"/>
              <a:gd name="connsiteY4" fmla="*/ 839297 h 2176373"/>
              <a:gd name="connsiteX5" fmla="*/ 1499894 w 1915599"/>
              <a:gd name="connsiteY5" fmla="*/ 983313 h 2176373"/>
              <a:gd name="connsiteX6" fmla="*/ 1578601 w 1915599"/>
              <a:gd name="connsiteY6" fmla="*/ 1091960 h 2176373"/>
              <a:gd name="connsiteX7" fmla="*/ 1889658 w 1915599"/>
              <a:gd name="connsiteY7" fmla="*/ 1199337 h 2176373"/>
              <a:gd name="connsiteX8" fmla="*/ 1422958 w 1915599"/>
              <a:gd name="connsiteY8" fmla="*/ 2088231 h 2176373"/>
              <a:gd name="connsiteX9" fmla="*/ 54807 w 1915599"/>
              <a:gd name="connsiteY9" fmla="*/ 1728191 h 2176373"/>
              <a:gd name="connsiteX10" fmla="*/ 54806 w 1915599"/>
              <a:gd name="connsiteY10" fmla="*/ 1656184 h 2176373"/>
              <a:gd name="connsiteX0" fmla="*/ 1229755 w 2095618"/>
              <a:gd name="connsiteY0" fmla="*/ 87706 h 1888341"/>
              <a:gd name="connsiteX1" fmla="*/ 1231825 w 2095618"/>
              <a:gd name="connsiteY1" fmla="*/ 29255 h 1888341"/>
              <a:gd name="connsiteX2" fmla="*/ 1211862 w 2095618"/>
              <a:gd name="connsiteY2" fmla="*/ 263234 h 1888341"/>
              <a:gd name="connsiteX3" fmla="*/ 1211863 w 2095618"/>
              <a:gd name="connsiteY3" fmla="*/ 623273 h 1888341"/>
              <a:gd name="connsiteX4" fmla="*/ 1283871 w 2095618"/>
              <a:gd name="connsiteY4" fmla="*/ 839297 h 1888341"/>
              <a:gd name="connsiteX5" fmla="*/ 1499894 w 2095618"/>
              <a:gd name="connsiteY5" fmla="*/ 983313 h 1888341"/>
              <a:gd name="connsiteX6" fmla="*/ 1578601 w 2095618"/>
              <a:gd name="connsiteY6" fmla="*/ 1091960 h 1888341"/>
              <a:gd name="connsiteX7" fmla="*/ 1889658 w 2095618"/>
              <a:gd name="connsiteY7" fmla="*/ 1199337 h 1888341"/>
              <a:gd name="connsiteX8" fmla="*/ 342839 w 2095618"/>
              <a:gd name="connsiteY8" fmla="*/ 1800199 h 1888341"/>
              <a:gd name="connsiteX9" fmla="*/ 54807 w 2095618"/>
              <a:gd name="connsiteY9" fmla="*/ 1728191 h 1888341"/>
              <a:gd name="connsiteX10" fmla="*/ 54806 w 2095618"/>
              <a:gd name="connsiteY10" fmla="*/ 1656184 h 1888341"/>
              <a:gd name="connsiteX0" fmla="*/ 1229755 w 2095618"/>
              <a:gd name="connsiteY0" fmla="*/ 87706 h 1825803"/>
              <a:gd name="connsiteX1" fmla="*/ 1231825 w 2095618"/>
              <a:gd name="connsiteY1" fmla="*/ 29255 h 1825803"/>
              <a:gd name="connsiteX2" fmla="*/ 1211862 w 2095618"/>
              <a:gd name="connsiteY2" fmla="*/ 263234 h 1825803"/>
              <a:gd name="connsiteX3" fmla="*/ 1211863 w 2095618"/>
              <a:gd name="connsiteY3" fmla="*/ 623273 h 1825803"/>
              <a:gd name="connsiteX4" fmla="*/ 1283871 w 2095618"/>
              <a:gd name="connsiteY4" fmla="*/ 839297 h 1825803"/>
              <a:gd name="connsiteX5" fmla="*/ 1499894 w 2095618"/>
              <a:gd name="connsiteY5" fmla="*/ 983313 h 1825803"/>
              <a:gd name="connsiteX6" fmla="*/ 1578601 w 2095618"/>
              <a:gd name="connsiteY6" fmla="*/ 1091960 h 1825803"/>
              <a:gd name="connsiteX7" fmla="*/ 1889658 w 2095618"/>
              <a:gd name="connsiteY7" fmla="*/ 1199337 h 1825803"/>
              <a:gd name="connsiteX8" fmla="*/ 342839 w 2095618"/>
              <a:gd name="connsiteY8" fmla="*/ 1800199 h 1825803"/>
              <a:gd name="connsiteX9" fmla="*/ 54807 w 2095618"/>
              <a:gd name="connsiteY9" fmla="*/ 1728191 h 1825803"/>
              <a:gd name="connsiteX10" fmla="*/ 54806 w 2095618"/>
              <a:gd name="connsiteY10" fmla="*/ 1656184 h 1825803"/>
              <a:gd name="connsiteX0" fmla="*/ 1229755 w 2095618"/>
              <a:gd name="connsiteY0" fmla="*/ 87706 h 1825803"/>
              <a:gd name="connsiteX1" fmla="*/ 1231825 w 2095618"/>
              <a:gd name="connsiteY1" fmla="*/ 29255 h 1825803"/>
              <a:gd name="connsiteX2" fmla="*/ 1211862 w 2095618"/>
              <a:gd name="connsiteY2" fmla="*/ 263234 h 1825803"/>
              <a:gd name="connsiteX3" fmla="*/ 1211863 w 2095618"/>
              <a:gd name="connsiteY3" fmla="*/ 623273 h 1825803"/>
              <a:gd name="connsiteX4" fmla="*/ 1283871 w 2095618"/>
              <a:gd name="connsiteY4" fmla="*/ 839297 h 1825803"/>
              <a:gd name="connsiteX5" fmla="*/ 1499894 w 2095618"/>
              <a:gd name="connsiteY5" fmla="*/ 983313 h 1825803"/>
              <a:gd name="connsiteX6" fmla="*/ 1578601 w 2095618"/>
              <a:gd name="connsiteY6" fmla="*/ 1091960 h 1825803"/>
              <a:gd name="connsiteX7" fmla="*/ 1889658 w 2095618"/>
              <a:gd name="connsiteY7" fmla="*/ 1199337 h 1825803"/>
              <a:gd name="connsiteX8" fmla="*/ 342839 w 2095618"/>
              <a:gd name="connsiteY8" fmla="*/ 1800199 h 1825803"/>
              <a:gd name="connsiteX9" fmla="*/ 54807 w 2095618"/>
              <a:gd name="connsiteY9" fmla="*/ 1728191 h 1825803"/>
              <a:gd name="connsiteX10" fmla="*/ 54806 w 2095618"/>
              <a:gd name="connsiteY10" fmla="*/ 1656184 h 1825803"/>
              <a:gd name="connsiteX0" fmla="*/ 1229755 w 1747441"/>
              <a:gd name="connsiteY0" fmla="*/ 87706 h 1918239"/>
              <a:gd name="connsiteX1" fmla="*/ 1231825 w 1747441"/>
              <a:gd name="connsiteY1" fmla="*/ 29255 h 1918239"/>
              <a:gd name="connsiteX2" fmla="*/ 1211862 w 1747441"/>
              <a:gd name="connsiteY2" fmla="*/ 263234 h 1918239"/>
              <a:gd name="connsiteX3" fmla="*/ 1211863 w 1747441"/>
              <a:gd name="connsiteY3" fmla="*/ 623273 h 1918239"/>
              <a:gd name="connsiteX4" fmla="*/ 1283871 w 1747441"/>
              <a:gd name="connsiteY4" fmla="*/ 839297 h 1918239"/>
              <a:gd name="connsiteX5" fmla="*/ 1499894 w 1747441"/>
              <a:gd name="connsiteY5" fmla="*/ 983313 h 1918239"/>
              <a:gd name="connsiteX6" fmla="*/ 1578601 w 1747441"/>
              <a:gd name="connsiteY6" fmla="*/ 1091960 h 1918239"/>
              <a:gd name="connsiteX7" fmla="*/ 486854 w 1747441"/>
              <a:gd name="connsiteY7" fmla="*/ 1800199 h 1918239"/>
              <a:gd name="connsiteX8" fmla="*/ 342839 w 1747441"/>
              <a:gd name="connsiteY8" fmla="*/ 1800199 h 1918239"/>
              <a:gd name="connsiteX9" fmla="*/ 54807 w 1747441"/>
              <a:gd name="connsiteY9" fmla="*/ 1728191 h 1918239"/>
              <a:gd name="connsiteX10" fmla="*/ 54806 w 1747441"/>
              <a:gd name="connsiteY10" fmla="*/ 1656184 h 1918239"/>
              <a:gd name="connsiteX0" fmla="*/ 1229755 w 1747441"/>
              <a:gd name="connsiteY0" fmla="*/ 87706 h 1825803"/>
              <a:gd name="connsiteX1" fmla="*/ 1231825 w 1747441"/>
              <a:gd name="connsiteY1" fmla="*/ 29255 h 1825803"/>
              <a:gd name="connsiteX2" fmla="*/ 1211862 w 1747441"/>
              <a:gd name="connsiteY2" fmla="*/ 263234 h 1825803"/>
              <a:gd name="connsiteX3" fmla="*/ 1211863 w 1747441"/>
              <a:gd name="connsiteY3" fmla="*/ 623273 h 1825803"/>
              <a:gd name="connsiteX4" fmla="*/ 1283871 w 1747441"/>
              <a:gd name="connsiteY4" fmla="*/ 839297 h 1825803"/>
              <a:gd name="connsiteX5" fmla="*/ 1499894 w 1747441"/>
              <a:gd name="connsiteY5" fmla="*/ 983313 h 1825803"/>
              <a:gd name="connsiteX6" fmla="*/ 1578601 w 1747441"/>
              <a:gd name="connsiteY6" fmla="*/ 1091960 h 1825803"/>
              <a:gd name="connsiteX7" fmla="*/ 486854 w 1747441"/>
              <a:gd name="connsiteY7" fmla="*/ 1800199 h 1825803"/>
              <a:gd name="connsiteX8" fmla="*/ 342839 w 1747441"/>
              <a:gd name="connsiteY8" fmla="*/ 1800199 h 1825803"/>
              <a:gd name="connsiteX9" fmla="*/ 54807 w 1747441"/>
              <a:gd name="connsiteY9" fmla="*/ 1728191 h 1825803"/>
              <a:gd name="connsiteX10" fmla="*/ 54806 w 1747441"/>
              <a:gd name="connsiteY10" fmla="*/ 1656184 h 1825803"/>
              <a:gd name="connsiteX0" fmla="*/ 1229755 w 1608727"/>
              <a:gd name="connsiteY0" fmla="*/ 87706 h 1825803"/>
              <a:gd name="connsiteX1" fmla="*/ 1231825 w 1608727"/>
              <a:gd name="connsiteY1" fmla="*/ 29255 h 1825803"/>
              <a:gd name="connsiteX2" fmla="*/ 1211862 w 1608727"/>
              <a:gd name="connsiteY2" fmla="*/ 263234 h 1825803"/>
              <a:gd name="connsiteX3" fmla="*/ 1211863 w 1608727"/>
              <a:gd name="connsiteY3" fmla="*/ 623273 h 1825803"/>
              <a:gd name="connsiteX4" fmla="*/ 1283871 w 1608727"/>
              <a:gd name="connsiteY4" fmla="*/ 839297 h 1825803"/>
              <a:gd name="connsiteX5" fmla="*/ 1499894 w 1608727"/>
              <a:gd name="connsiteY5" fmla="*/ 983313 h 1825803"/>
              <a:gd name="connsiteX6" fmla="*/ 630871 w 1608727"/>
              <a:gd name="connsiteY6" fmla="*/ 1584175 h 1825803"/>
              <a:gd name="connsiteX7" fmla="*/ 486854 w 1608727"/>
              <a:gd name="connsiteY7" fmla="*/ 1800199 h 1825803"/>
              <a:gd name="connsiteX8" fmla="*/ 342839 w 1608727"/>
              <a:gd name="connsiteY8" fmla="*/ 1800199 h 1825803"/>
              <a:gd name="connsiteX9" fmla="*/ 54807 w 1608727"/>
              <a:gd name="connsiteY9" fmla="*/ 1728191 h 1825803"/>
              <a:gd name="connsiteX10" fmla="*/ 54806 w 1608727"/>
              <a:gd name="connsiteY10" fmla="*/ 1656184 h 1825803"/>
              <a:gd name="connsiteX0" fmla="*/ 1229755 w 1608727"/>
              <a:gd name="connsiteY0" fmla="*/ 87706 h 1831845"/>
              <a:gd name="connsiteX1" fmla="*/ 1231825 w 1608727"/>
              <a:gd name="connsiteY1" fmla="*/ 29255 h 1831845"/>
              <a:gd name="connsiteX2" fmla="*/ 1211862 w 1608727"/>
              <a:gd name="connsiteY2" fmla="*/ 263234 h 1831845"/>
              <a:gd name="connsiteX3" fmla="*/ 1211863 w 1608727"/>
              <a:gd name="connsiteY3" fmla="*/ 623273 h 1831845"/>
              <a:gd name="connsiteX4" fmla="*/ 1283871 w 1608727"/>
              <a:gd name="connsiteY4" fmla="*/ 839297 h 1831845"/>
              <a:gd name="connsiteX5" fmla="*/ 1499894 w 1608727"/>
              <a:gd name="connsiteY5" fmla="*/ 983313 h 1831845"/>
              <a:gd name="connsiteX6" fmla="*/ 630871 w 1608727"/>
              <a:gd name="connsiteY6" fmla="*/ 1584175 h 1831845"/>
              <a:gd name="connsiteX7" fmla="*/ 486854 w 1608727"/>
              <a:gd name="connsiteY7" fmla="*/ 1800199 h 1831845"/>
              <a:gd name="connsiteX8" fmla="*/ 342839 w 1608727"/>
              <a:gd name="connsiteY8" fmla="*/ 1800199 h 1831845"/>
              <a:gd name="connsiteX9" fmla="*/ 54807 w 1608727"/>
              <a:gd name="connsiteY9" fmla="*/ 1728191 h 1831845"/>
              <a:gd name="connsiteX10" fmla="*/ 54806 w 1608727"/>
              <a:gd name="connsiteY10" fmla="*/ 1656184 h 1831845"/>
              <a:gd name="connsiteX0" fmla="*/ 1229755 w 1608727"/>
              <a:gd name="connsiteY0" fmla="*/ 44954 h 1789093"/>
              <a:gd name="connsiteX1" fmla="*/ 1206935 w 1608727"/>
              <a:gd name="connsiteY1" fmla="*/ 29255 h 1789093"/>
              <a:gd name="connsiteX2" fmla="*/ 1211862 w 1608727"/>
              <a:gd name="connsiteY2" fmla="*/ 220482 h 1789093"/>
              <a:gd name="connsiteX3" fmla="*/ 1211863 w 1608727"/>
              <a:gd name="connsiteY3" fmla="*/ 580521 h 1789093"/>
              <a:gd name="connsiteX4" fmla="*/ 1283871 w 1608727"/>
              <a:gd name="connsiteY4" fmla="*/ 796545 h 1789093"/>
              <a:gd name="connsiteX5" fmla="*/ 1499894 w 1608727"/>
              <a:gd name="connsiteY5" fmla="*/ 940561 h 1789093"/>
              <a:gd name="connsiteX6" fmla="*/ 630871 w 1608727"/>
              <a:gd name="connsiteY6" fmla="*/ 1541423 h 1789093"/>
              <a:gd name="connsiteX7" fmla="*/ 486854 w 1608727"/>
              <a:gd name="connsiteY7" fmla="*/ 1757447 h 1789093"/>
              <a:gd name="connsiteX8" fmla="*/ 342839 w 1608727"/>
              <a:gd name="connsiteY8" fmla="*/ 1757447 h 1789093"/>
              <a:gd name="connsiteX9" fmla="*/ 54807 w 1608727"/>
              <a:gd name="connsiteY9" fmla="*/ 1685439 h 1789093"/>
              <a:gd name="connsiteX10" fmla="*/ 54806 w 1608727"/>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630871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630871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558863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558863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230100"/>
              <a:gd name="connsiteY0" fmla="*/ 44954 h 1789093"/>
              <a:gd name="connsiteX1" fmla="*/ 1206935 w 1230100"/>
              <a:gd name="connsiteY1" fmla="*/ 29255 h 1789093"/>
              <a:gd name="connsiteX2" fmla="*/ 1211862 w 1230100"/>
              <a:gd name="connsiteY2" fmla="*/ 220482 h 1789093"/>
              <a:gd name="connsiteX3" fmla="*/ 1211863 w 1230100"/>
              <a:gd name="connsiteY3" fmla="*/ 580521 h 1789093"/>
              <a:gd name="connsiteX4" fmla="*/ 486855 w 1230100"/>
              <a:gd name="connsiteY4" fmla="*/ 677327 h 1789093"/>
              <a:gd name="connsiteX5" fmla="*/ 558863 w 1230100"/>
              <a:gd name="connsiteY5" fmla="*/ 1541423 h 1789093"/>
              <a:gd name="connsiteX6" fmla="*/ 486854 w 1230100"/>
              <a:gd name="connsiteY6" fmla="*/ 1757447 h 1789093"/>
              <a:gd name="connsiteX7" fmla="*/ 342839 w 1230100"/>
              <a:gd name="connsiteY7" fmla="*/ 1757447 h 1789093"/>
              <a:gd name="connsiteX8" fmla="*/ 54807 w 1230100"/>
              <a:gd name="connsiteY8" fmla="*/ 1685439 h 1789093"/>
              <a:gd name="connsiteX9" fmla="*/ 54806 w 1230100"/>
              <a:gd name="connsiteY9" fmla="*/ 1613432 h 1789093"/>
              <a:gd name="connsiteX0" fmla="*/ 1229755 w 1230100"/>
              <a:gd name="connsiteY0" fmla="*/ 44954 h 1789093"/>
              <a:gd name="connsiteX1" fmla="*/ 1206935 w 1230100"/>
              <a:gd name="connsiteY1" fmla="*/ 29255 h 1789093"/>
              <a:gd name="connsiteX2" fmla="*/ 1211862 w 1230100"/>
              <a:gd name="connsiteY2" fmla="*/ 220482 h 1789093"/>
              <a:gd name="connsiteX3" fmla="*/ 486855 w 1230100"/>
              <a:gd name="connsiteY3" fmla="*/ 677327 h 1789093"/>
              <a:gd name="connsiteX4" fmla="*/ 558863 w 1230100"/>
              <a:gd name="connsiteY4" fmla="*/ 1541423 h 1789093"/>
              <a:gd name="connsiteX5" fmla="*/ 486854 w 1230100"/>
              <a:gd name="connsiteY5" fmla="*/ 1757447 h 1789093"/>
              <a:gd name="connsiteX6" fmla="*/ 342839 w 1230100"/>
              <a:gd name="connsiteY6" fmla="*/ 1757447 h 1789093"/>
              <a:gd name="connsiteX7" fmla="*/ 54807 w 1230100"/>
              <a:gd name="connsiteY7" fmla="*/ 1685439 h 1789093"/>
              <a:gd name="connsiteX8" fmla="*/ 54806 w 1230100"/>
              <a:gd name="connsiteY8" fmla="*/ 1613432 h 1789093"/>
              <a:gd name="connsiteX0" fmla="*/ 1229755 w 1330752"/>
              <a:gd name="connsiteY0" fmla="*/ 121094 h 1865233"/>
              <a:gd name="connsiteX1" fmla="*/ 1206935 w 1330752"/>
              <a:gd name="connsiteY1" fmla="*/ 105395 h 1865233"/>
              <a:gd name="connsiteX2" fmla="*/ 486855 w 1330752"/>
              <a:gd name="connsiteY2" fmla="*/ 753467 h 1865233"/>
              <a:gd name="connsiteX3" fmla="*/ 558863 w 1330752"/>
              <a:gd name="connsiteY3" fmla="*/ 1617563 h 1865233"/>
              <a:gd name="connsiteX4" fmla="*/ 486854 w 1330752"/>
              <a:gd name="connsiteY4" fmla="*/ 1833587 h 1865233"/>
              <a:gd name="connsiteX5" fmla="*/ 342839 w 1330752"/>
              <a:gd name="connsiteY5" fmla="*/ 1833587 h 1865233"/>
              <a:gd name="connsiteX6" fmla="*/ 54807 w 1330752"/>
              <a:gd name="connsiteY6" fmla="*/ 1761579 h 1865233"/>
              <a:gd name="connsiteX7" fmla="*/ 54806 w 1330752"/>
              <a:gd name="connsiteY7" fmla="*/ 1689572 h 1865233"/>
              <a:gd name="connsiteX0" fmla="*/ 1229755 w 1546776"/>
              <a:gd name="connsiteY0" fmla="*/ 0 h 1744139"/>
              <a:gd name="connsiteX1" fmla="*/ 1422959 w 1546776"/>
              <a:gd name="connsiteY1" fmla="*/ 272333 h 1744139"/>
              <a:gd name="connsiteX2" fmla="*/ 486855 w 1546776"/>
              <a:gd name="connsiteY2" fmla="*/ 632373 h 1744139"/>
              <a:gd name="connsiteX3" fmla="*/ 558863 w 1546776"/>
              <a:gd name="connsiteY3" fmla="*/ 1496469 h 1744139"/>
              <a:gd name="connsiteX4" fmla="*/ 486854 w 1546776"/>
              <a:gd name="connsiteY4" fmla="*/ 1712493 h 1744139"/>
              <a:gd name="connsiteX5" fmla="*/ 342839 w 1546776"/>
              <a:gd name="connsiteY5" fmla="*/ 1712493 h 1744139"/>
              <a:gd name="connsiteX6" fmla="*/ 54807 w 1546776"/>
              <a:gd name="connsiteY6" fmla="*/ 1640485 h 1744139"/>
              <a:gd name="connsiteX7" fmla="*/ 54806 w 1546776"/>
              <a:gd name="connsiteY7" fmla="*/ 1568478 h 1744139"/>
              <a:gd name="connsiteX0" fmla="*/ 1229755 w 1229755"/>
              <a:gd name="connsiteY0" fmla="*/ 0 h 1744139"/>
              <a:gd name="connsiteX1" fmla="*/ 486855 w 1229755"/>
              <a:gd name="connsiteY1" fmla="*/ 632373 h 1744139"/>
              <a:gd name="connsiteX2" fmla="*/ 558863 w 1229755"/>
              <a:gd name="connsiteY2" fmla="*/ 1496469 h 1744139"/>
              <a:gd name="connsiteX3" fmla="*/ 486854 w 1229755"/>
              <a:gd name="connsiteY3" fmla="*/ 1712493 h 1744139"/>
              <a:gd name="connsiteX4" fmla="*/ 342839 w 1229755"/>
              <a:gd name="connsiteY4" fmla="*/ 1712493 h 1744139"/>
              <a:gd name="connsiteX5" fmla="*/ 54807 w 1229755"/>
              <a:gd name="connsiteY5" fmla="*/ 1640485 h 1744139"/>
              <a:gd name="connsiteX6" fmla="*/ 54806 w 1229755"/>
              <a:gd name="connsiteY6" fmla="*/ 1568478 h 1744139"/>
              <a:gd name="connsiteX0" fmla="*/ 1229755 w 1258745"/>
              <a:gd name="connsiteY0" fmla="*/ 121094 h 1865233"/>
              <a:gd name="connsiteX1" fmla="*/ 1134928 w 1258745"/>
              <a:gd name="connsiteY1" fmla="*/ 105395 h 1865233"/>
              <a:gd name="connsiteX2" fmla="*/ 486855 w 1258745"/>
              <a:gd name="connsiteY2" fmla="*/ 753467 h 1865233"/>
              <a:gd name="connsiteX3" fmla="*/ 558863 w 1258745"/>
              <a:gd name="connsiteY3" fmla="*/ 1617563 h 1865233"/>
              <a:gd name="connsiteX4" fmla="*/ 486854 w 1258745"/>
              <a:gd name="connsiteY4" fmla="*/ 1833587 h 1865233"/>
              <a:gd name="connsiteX5" fmla="*/ 342839 w 1258745"/>
              <a:gd name="connsiteY5" fmla="*/ 1833587 h 1865233"/>
              <a:gd name="connsiteX6" fmla="*/ 54807 w 1258745"/>
              <a:gd name="connsiteY6" fmla="*/ 1761579 h 1865233"/>
              <a:gd name="connsiteX7" fmla="*/ 54806 w 1258745"/>
              <a:gd name="connsiteY7" fmla="*/ 1689572 h 1865233"/>
              <a:gd name="connsiteX0" fmla="*/ 1229755 w 1258745"/>
              <a:gd name="connsiteY0" fmla="*/ 121094 h 1865233"/>
              <a:gd name="connsiteX1" fmla="*/ 1134928 w 1258745"/>
              <a:gd name="connsiteY1" fmla="*/ 105395 h 1865233"/>
              <a:gd name="connsiteX2" fmla="*/ 486855 w 1258745"/>
              <a:gd name="connsiteY2" fmla="*/ 753467 h 1865233"/>
              <a:gd name="connsiteX3" fmla="*/ 558863 w 1258745"/>
              <a:gd name="connsiteY3" fmla="*/ 1617563 h 1865233"/>
              <a:gd name="connsiteX4" fmla="*/ 486854 w 1258745"/>
              <a:gd name="connsiteY4" fmla="*/ 1833587 h 1865233"/>
              <a:gd name="connsiteX5" fmla="*/ 342839 w 1258745"/>
              <a:gd name="connsiteY5" fmla="*/ 1833587 h 1865233"/>
              <a:gd name="connsiteX6" fmla="*/ 54807 w 1258745"/>
              <a:gd name="connsiteY6" fmla="*/ 1761579 h 1865233"/>
              <a:gd name="connsiteX7" fmla="*/ 54806 w 1258745"/>
              <a:gd name="connsiteY7" fmla="*/ 1689572 h 1865233"/>
              <a:gd name="connsiteX0" fmla="*/ 1229755 w 1258745"/>
              <a:gd name="connsiteY0" fmla="*/ 49086 h 1793225"/>
              <a:gd name="connsiteX1" fmla="*/ 1134928 w 1258745"/>
              <a:gd name="connsiteY1" fmla="*/ 105395 h 1793225"/>
              <a:gd name="connsiteX2" fmla="*/ 486855 w 1258745"/>
              <a:gd name="connsiteY2" fmla="*/ 681459 h 1793225"/>
              <a:gd name="connsiteX3" fmla="*/ 558863 w 1258745"/>
              <a:gd name="connsiteY3" fmla="*/ 1545555 h 1793225"/>
              <a:gd name="connsiteX4" fmla="*/ 486854 w 1258745"/>
              <a:gd name="connsiteY4" fmla="*/ 1761579 h 1793225"/>
              <a:gd name="connsiteX5" fmla="*/ 342839 w 1258745"/>
              <a:gd name="connsiteY5" fmla="*/ 1761579 h 1793225"/>
              <a:gd name="connsiteX6" fmla="*/ 54807 w 1258745"/>
              <a:gd name="connsiteY6" fmla="*/ 1689571 h 1793225"/>
              <a:gd name="connsiteX7" fmla="*/ 54806 w 1258745"/>
              <a:gd name="connsiteY7" fmla="*/ 1617564 h 1793225"/>
              <a:gd name="connsiteX0" fmla="*/ 1229755 w 2158845"/>
              <a:gd name="connsiteY0" fmla="*/ 97092 h 1841231"/>
              <a:gd name="connsiteX1" fmla="*/ 2143040 w 2158845"/>
              <a:gd name="connsiteY1" fmla="*/ 9385 h 1841231"/>
              <a:gd name="connsiteX2" fmla="*/ 1134928 w 2158845"/>
              <a:gd name="connsiteY2" fmla="*/ 153401 h 1841231"/>
              <a:gd name="connsiteX3" fmla="*/ 486855 w 2158845"/>
              <a:gd name="connsiteY3" fmla="*/ 729465 h 1841231"/>
              <a:gd name="connsiteX4" fmla="*/ 558863 w 2158845"/>
              <a:gd name="connsiteY4" fmla="*/ 1593561 h 1841231"/>
              <a:gd name="connsiteX5" fmla="*/ 486854 w 2158845"/>
              <a:gd name="connsiteY5" fmla="*/ 1809585 h 1841231"/>
              <a:gd name="connsiteX6" fmla="*/ 342839 w 2158845"/>
              <a:gd name="connsiteY6" fmla="*/ 1809585 h 1841231"/>
              <a:gd name="connsiteX7" fmla="*/ 54807 w 2158845"/>
              <a:gd name="connsiteY7" fmla="*/ 1737577 h 1841231"/>
              <a:gd name="connsiteX8" fmla="*/ 54806 w 2158845"/>
              <a:gd name="connsiteY8" fmla="*/ 1665570 h 1841231"/>
              <a:gd name="connsiteX0" fmla="*/ 1638984 w 2227049"/>
              <a:gd name="connsiteY0" fmla="*/ 0 h 2119878"/>
              <a:gd name="connsiteX1" fmla="*/ 2143040 w 2227049"/>
              <a:gd name="connsiteY1" fmla="*/ 288032 h 2119878"/>
              <a:gd name="connsiteX2" fmla="*/ 1134928 w 2227049"/>
              <a:gd name="connsiteY2" fmla="*/ 432048 h 2119878"/>
              <a:gd name="connsiteX3" fmla="*/ 486855 w 2227049"/>
              <a:gd name="connsiteY3" fmla="*/ 1008112 h 2119878"/>
              <a:gd name="connsiteX4" fmla="*/ 558863 w 2227049"/>
              <a:gd name="connsiteY4" fmla="*/ 1872208 h 2119878"/>
              <a:gd name="connsiteX5" fmla="*/ 486854 w 2227049"/>
              <a:gd name="connsiteY5" fmla="*/ 2088232 h 2119878"/>
              <a:gd name="connsiteX6" fmla="*/ 342839 w 2227049"/>
              <a:gd name="connsiteY6" fmla="*/ 2088232 h 2119878"/>
              <a:gd name="connsiteX7" fmla="*/ 54807 w 2227049"/>
              <a:gd name="connsiteY7" fmla="*/ 2016224 h 2119878"/>
              <a:gd name="connsiteX8" fmla="*/ 54806 w 2227049"/>
              <a:gd name="connsiteY8" fmla="*/ 1944217 h 2119878"/>
              <a:gd name="connsiteX0" fmla="*/ 1638984 w 1639719"/>
              <a:gd name="connsiteY0" fmla="*/ 0 h 2119878"/>
              <a:gd name="connsiteX1" fmla="*/ 1206936 w 1639719"/>
              <a:gd name="connsiteY1" fmla="*/ 360040 h 2119878"/>
              <a:gd name="connsiteX2" fmla="*/ 1134928 w 1639719"/>
              <a:gd name="connsiteY2" fmla="*/ 432048 h 2119878"/>
              <a:gd name="connsiteX3" fmla="*/ 486855 w 1639719"/>
              <a:gd name="connsiteY3" fmla="*/ 1008112 h 2119878"/>
              <a:gd name="connsiteX4" fmla="*/ 558863 w 1639719"/>
              <a:gd name="connsiteY4" fmla="*/ 1872208 h 2119878"/>
              <a:gd name="connsiteX5" fmla="*/ 486854 w 1639719"/>
              <a:gd name="connsiteY5" fmla="*/ 2088232 h 2119878"/>
              <a:gd name="connsiteX6" fmla="*/ 342839 w 1639719"/>
              <a:gd name="connsiteY6" fmla="*/ 2088232 h 2119878"/>
              <a:gd name="connsiteX7" fmla="*/ 54807 w 1639719"/>
              <a:gd name="connsiteY7" fmla="*/ 2016224 h 2119878"/>
              <a:gd name="connsiteX8" fmla="*/ 54806 w 1639719"/>
              <a:gd name="connsiteY8" fmla="*/ 1944217 h 2119878"/>
              <a:gd name="connsiteX0" fmla="*/ 1638984 w 1639719"/>
              <a:gd name="connsiteY0" fmla="*/ 0 h 2119878"/>
              <a:gd name="connsiteX1" fmla="*/ 1206936 w 1639719"/>
              <a:gd name="connsiteY1" fmla="*/ 360040 h 2119878"/>
              <a:gd name="connsiteX2" fmla="*/ 1134928 w 1639719"/>
              <a:gd name="connsiteY2" fmla="*/ 432048 h 2119878"/>
              <a:gd name="connsiteX3" fmla="*/ 486855 w 1639719"/>
              <a:gd name="connsiteY3" fmla="*/ 1008112 h 2119878"/>
              <a:gd name="connsiteX4" fmla="*/ 558863 w 1639719"/>
              <a:gd name="connsiteY4" fmla="*/ 1872208 h 2119878"/>
              <a:gd name="connsiteX5" fmla="*/ 486854 w 1639719"/>
              <a:gd name="connsiteY5" fmla="*/ 2088232 h 2119878"/>
              <a:gd name="connsiteX6" fmla="*/ 342839 w 1639719"/>
              <a:gd name="connsiteY6" fmla="*/ 2088232 h 2119878"/>
              <a:gd name="connsiteX7" fmla="*/ 54807 w 1639719"/>
              <a:gd name="connsiteY7" fmla="*/ 2016224 h 2119878"/>
              <a:gd name="connsiteX8" fmla="*/ 54806 w 1639719"/>
              <a:gd name="connsiteY8" fmla="*/ 1944217 h 2119878"/>
              <a:gd name="connsiteX0" fmla="*/ 1206936 w 1259480"/>
              <a:gd name="connsiteY0" fmla="*/ 32144 h 1791982"/>
              <a:gd name="connsiteX1" fmla="*/ 1134928 w 1259480"/>
              <a:gd name="connsiteY1" fmla="*/ 104152 h 1791982"/>
              <a:gd name="connsiteX2" fmla="*/ 486855 w 1259480"/>
              <a:gd name="connsiteY2" fmla="*/ 680216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486856 w 1259480"/>
              <a:gd name="connsiteY2" fmla="*/ 752224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17887 w 1259480"/>
              <a:gd name="connsiteY2" fmla="*/ 75825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17887 w 1259480"/>
              <a:gd name="connsiteY2" fmla="*/ 75825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13125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36937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36937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36937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44465"/>
              <a:gd name="connsiteY0" fmla="*/ 47894 h 1807732"/>
              <a:gd name="connsiteX1" fmla="*/ 1203687 w 1244465"/>
              <a:gd name="connsiteY1" fmla="*/ 12001 h 1807732"/>
              <a:gd name="connsiteX2" fmla="*/ 1134928 w 1244465"/>
              <a:gd name="connsiteY2" fmla="*/ 119902 h 1807732"/>
              <a:gd name="connsiteX3" fmla="*/ 536937 w 1244465"/>
              <a:gd name="connsiteY3" fmla="*/ 716851 h 1807732"/>
              <a:gd name="connsiteX4" fmla="*/ 558863 w 1244465"/>
              <a:gd name="connsiteY4" fmla="*/ 1560062 h 1807732"/>
              <a:gd name="connsiteX5" fmla="*/ 486854 w 1244465"/>
              <a:gd name="connsiteY5" fmla="*/ 1776086 h 1807732"/>
              <a:gd name="connsiteX6" fmla="*/ 342839 w 1244465"/>
              <a:gd name="connsiteY6" fmla="*/ 1776086 h 1807732"/>
              <a:gd name="connsiteX7" fmla="*/ 54807 w 1244465"/>
              <a:gd name="connsiteY7" fmla="*/ 1704078 h 1807732"/>
              <a:gd name="connsiteX8" fmla="*/ 54806 w 1244465"/>
              <a:gd name="connsiteY8" fmla="*/ 1632071 h 1807732"/>
              <a:gd name="connsiteX0" fmla="*/ 1206936 w 1244465"/>
              <a:gd name="connsiteY0" fmla="*/ 47894 h 1807732"/>
              <a:gd name="connsiteX1" fmla="*/ 1203687 w 1244465"/>
              <a:gd name="connsiteY1" fmla="*/ 12001 h 1807732"/>
              <a:gd name="connsiteX2" fmla="*/ 1134928 w 1244465"/>
              <a:gd name="connsiteY2" fmla="*/ 119902 h 1807732"/>
              <a:gd name="connsiteX3" fmla="*/ 552177 w 1244465"/>
              <a:gd name="connsiteY3" fmla="*/ 747331 h 1807732"/>
              <a:gd name="connsiteX4" fmla="*/ 558863 w 1244465"/>
              <a:gd name="connsiteY4" fmla="*/ 1560062 h 1807732"/>
              <a:gd name="connsiteX5" fmla="*/ 486854 w 1244465"/>
              <a:gd name="connsiteY5" fmla="*/ 1776086 h 1807732"/>
              <a:gd name="connsiteX6" fmla="*/ 342839 w 1244465"/>
              <a:gd name="connsiteY6" fmla="*/ 1776086 h 1807732"/>
              <a:gd name="connsiteX7" fmla="*/ 54807 w 1244465"/>
              <a:gd name="connsiteY7" fmla="*/ 1704078 h 1807732"/>
              <a:gd name="connsiteX8" fmla="*/ 54806 w 1244465"/>
              <a:gd name="connsiteY8" fmla="*/ 1632071 h 1807732"/>
              <a:gd name="connsiteX0" fmla="*/ 1206936 w 1244465"/>
              <a:gd name="connsiteY0" fmla="*/ 47894 h 1807732"/>
              <a:gd name="connsiteX1" fmla="*/ 1203687 w 1244465"/>
              <a:gd name="connsiteY1" fmla="*/ 12001 h 1807732"/>
              <a:gd name="connsiteX2" fmla="*/ 1134928 w 1244465"/>
              <a:gd name="connsiteY2" fmla="*/ 119902 h 1807732"/>
              <a:gd name="connsiteX3" fmla="*/ 529317 w 1244465"/>
              <a:gd name="connsiteY3" fmla="*/ 739711 h 1807732"/>
              <a:gd name="connsiteX4" fmla="*/ 558863 w 1244465"/>
              <a:gd name="connsiteY4" fmla="*/ 1560062 h 1807732"/>
              <a:gd name="connsiteX5" fmla="*/ 486854 w 1244465"/>
              <a:gd name="connsiteY5" fmla="*/ 1776086 h 1807732"/>
              <a:gd name="connsiteX6" fmla="*/ 342839 w 1244465"/>
              <a:gd name="connsiteY6" fmla="*/ 1776086 h 1807732"/>
              <a:gd name="connsiteX7" fmla="*/ 54807 w 1244465"/>
              <a:gd name="connsiteY7" fmla="*/ 1704078 h 1807732"/>
              <a:gd name="connsiteX8" fmla="*/ 54806 w 1244465"/>
              <a:gd name="connsiteY8" fmla="*/ 1632071 h 1807732"/>
              <a:gd name="connsiteX0" fmla="*/ 1206936 w 1244465"/>
              <a:gd name="connsiteY0" fmla="*/ 47894 h 2105400"/>
              <a:gd name="connsiteX1" fmla="*/ 1203687 w 1244465"/>
              <a:gd name="connsiteY1" fmla="*/ 12001 h 2105400"/>
              <a:gd name="connsiteX2" fmla="*/ 1134928 w 1244465"/>
              <a:gd name="connsiteY2" fmla="*/ 119902 h 2105400"/>
              <a:gd name="connsiteX3" fmla="*/ 529317 w 1244465"/>
              <a:gd name="connsiteY3" fmla="*/ 739711 h 2105400"/>
              <a:gd name="connsiteX4" fmla="*/ 990913 w 1244465"/>
              <a:gd name="connsiteY4" fmla="*/ 1992110 h 2105400"/>
              <a:gd name="connsiteX5" fmla="*/ 486854 w 1244465"/>
              <a:gd name="connsiteY5" fmla="*/ 1776086 h 2105400"/>
              <a:gd name="connsiteX6" fmla="*/ 342839 w 1244465"/>
              <a:gd name="connsiteY6" fmla="*/ 1776086 h 2105400"/>
              <a:gd name="connsiteX7" fmla="*/ 54807 w 1244465"/>
              <a:gd name="connsiteY7" fmla="*/ 1704078 h 2105400"/>
              <a:gd name="connsiteX8" fmla="*/ 54806 w 1244465"/>
              <a:gd name="connsiteY8" fmla="*/ 1632071 h 2105400"/>
              <a:gd name="connsiteX0" fmla="*/ 1206936 w 1277707"/>
              <a:gd name="connsiteY0" fmla="*/ 47894 h 2105400"/>
              <a:gd name="connsiteX1" fmla="*/ 1203687 w 1277707"/>
              <a:gd name="connsiteY1" fmla="*/ 12001 h 2105400"/>
              <a:gd name="connsiteX2" fmla="*/ 1134928 w 1277707"/>
              <a:gd name="connsiteY2" fmla="*/ 119902 h 2105400"/>
              <a:gd name="connsiteX3" fmla="*/ 1062921 w 1277707"/>
              <a:gd name="connsiteY3" fmla="*/ 1560062 h 2105400"/>
              <a:gd name="connsiteX4" fmla="*/ 990913 w 1277707"/>
              <a:gd name="connsiteY4" fmla="*/ 1992110 h 2105400"/>
              <a:gd name="connsiteX5" fmla="*/ 486854 w 1277707"/>
              <a:gd name="connsiteY5" fmla="*/ 1776086 h 2105400"/>
              <a:gd name="connsiteX6" fmla="*/ 342839 w 1277707"/>
              <a:gd name="connsiteY6" fmla="*/ 1776086 h 2105400"/>
              <a:gd name="connsiteX7" fmla="*/ 54807 w 1277707"/>
              <a:gd name="connsiteY7" fmla="*/ 1704078 h 2105400"/>
              <a:gd name="connsiteX8" fmla="*/ 54806 w 1277707"/>
              <a:gd name="connsiteY8" fmla="*/ 1632071 h 2105400"/>
              <a:gd name="connsiteX0" fmla="*/ 1206936 w 1227690"/>
              <a:gd name="connsiteY0" fmla="*/ 287921 h 2345427"/>
              <a:gd name="connsiteX1" fmla="*/ 1203687 w 1227690"/>
              <a:gd name="connsiteY1" fmla="*/ 252028 h 2345427"/>
              <a:gd name="connsiteX2" fmla="*/ 1062921 w 1227690"/>
              <a:gd name="connsiteY2" fmla="*/ 1800089 h 2345427"/>
              <a:gd name="connsiteX3" fmla="*/ 990913 w 1227690"/>
              <a:gd name="connsiteY3" fmla="*/ 2232137 h 2345427"/>
              <a:gd name="connsiteX4" fmla="*/ 486854 w 1227690"/>
              <a:gd name="connsiteY4" fmla="*/ 2016113 h 2345427"/>
              <a:gd name="connsiteX5" fmla="*/ 342839 w 1227690"/>
              <a:gd name="connsiteY5" fmla="*/ 2016113 h 2345427"/>
              <a:gd name="connsiteX6" fmla="*/ 54807 w 1227690"/>
              <a:gd name="connsiteY6" fmla="*/ 1944105 h 2345427"/>
              <a:gd name="connsiteX7" fmla="*/ 54806 w 1227690"/>
              <a:gd name="connsiteY7" fmla="*/ 1872098 h 2345427"/>
              <a:gd name="connsiteX0" fmla="*/ 1206936 w 1206936"/>
              <a:gd name="connsiteY0" fmla="*/ 0 h 2057506"/>
              <a:gd name="connsiteX1" fmla="*/ 1062921 w 1206936"/>
              <a:gd name="connsiteY1" fmla="*/ 1512168 h 2057506"/>
              <a:gd name="connsiteX2" fmla="*/ 990913 w 1206936"/>
              <a:gd name="connsiteY2" fmla="*/ 1944216 h 2057506"/>
              <a:gd name="connsiteX3" fmla="*/ 486854 w 1206936"/>
              <a:gd name="connsiteY3" fmla="*/ 1728192 h 2057506"/>
              <a:gd name="connsiteX4" fmla="*/ 342839 w 1206936"/>
              <a:gd name="connsiteY4" fmla="*/ 1728192 h 2057506"/>
              <a:gd name="connsiteX5" fmla="*/ 54807 w 1206936"/>
              <a:gd name="connsiteY5" fmla="*/ 1656184 h 2057506"/>
              <a:gd name="connsiteX6" fmla="*/ 54806 w 1206936"/>
              <a:gd name="connsiteY6" fmla="*/ 1584177 h 2057506"/>
              <a:gd name="connsiteX0" fmla="*/ 1062921 w 1062921"/>
              <a:gd name="connsiteY0" fmla="*/ 0 h 545338"/>
              <a:gd name="connsiteX1" fmla="*/ 990913 w 1062921"/>
              <a:gd name="connsiteY1" fmla="*/ 432048 h 545338"/>
              <a:gd name="connsiteX2" fmla="*/ 486854 w 1062921"/>
              <a:gd name="connsiteY2" fmla="*/ 216024 h 545338"/>
              <a:gd name="connsiteX3" fmla="*/ 342839 w 1062921"/>
              <a:gd name="connsiteY3" fmla="*/ 216024 h 545338"/>
              <a:gd name="connsiteX4" fmla="*/ 54807 w 1062921"/>
              <a:gd name="connsiteY4" fmla="*/ 144016 h 545338"/>
              <a:gd name="connsiteX5" fmla="*/ 54806 w 1062921"/>
              <a:gd name="connsiteY5" fmla="*/ 72009 h 545338"/>
              <a:gd name="connsiteX0" fmla="*/ 1062921 w 1074469"/>
              <a:gd name="connsiteY0" fmla="*/ 0 h 545338"/>
              <a:gd name="connsiteX1" fmla="*/ 990913 w 1074469"/>
              <a:gd name="connsiteY1" fmla="*/ 432048 h 545338"/>
              <a:gd name="connsiteX2" fmla="*/ 486854 w 1074469"/>
              <a:gd name="connsiteY2" fmla="*/ 216024 h 545338"/>
              <a:gd name="connsiteX3" fmla="*/ 342839 w 1074469"/>
              <a:gd name="connsiteY3" fmla="*/ 216024 h 545338"/>
              <a:gd name="connsiteX4" fmla="*/ 54807 w 1074469"/>
              <a:gd name="connsiteY4" fmla="*/ 144016 h 545338"/>
              <a:gd name="connsiteX5" fmla="*/ 54806 w 1074469"/>
              <a:gd name="connsiteY5" fmla="*/ 72009 h 545338"/>
              <a:gd name="connsiteX0" fmla="*/ 1062921 w 1074469"/>
              <a:gd name="connsiteY0" fmla="*/ 0 h 545338"/>
              <a:gd name="connsiteX1" fmla="*/ 990913 w 1074469"/>
              <a:gd name="connsiteY1" fmla="*/ 432048 h 545338"/>
              <a:gd name="connsiteX2" fmla="*/ 486854 w 1074469"/>
              <a:gd name="connsiteY2" fmla="*/ 216024 h 545338"/>
              <a:gd name="connsiteX3" fmla="*/ 342839 w 1074469"/>
              <a:gd name="connsiteY3" fmla="*/ 216024 h 545338"/>
              <a:gd name="connsiteX4" fmla="*/ 54807 w 1074469"/>
              <a:gd name="connsiteY4" fmla="*/ 144016 h 545338"/>
              <a:gd name="connsiteX5" fmla="*/ 54806 w 1074469"/>
              <a:gd name="connsiteY5" fmla="*/ 72009 h 545338"/>
              <a:gd name="connsiteX0" fmla="*/ 1062922 w 1074470"/>
              <a:gd name="connsiteY0" fmla="*/ 0 h 473330"/>
              <a:gd name="connsiteX1" fmla="*/ 990913 w 1074470"/>
              <a:gd name="connsiteY1" fmla="*/ 360040 h 473330"/>
              <a:gd name="connsiteX2" fmla="*/ 486854 w 1074470"/>
              <a:gd name="connsiteY2" fmla="*/ 144016 h 473330"/>
              <a:gd name="connsiteX3" fmla="*/ 342839 w 1074470"/>
              <a:gd name="connsiteY3" fmla="*/ 144016 h 473330"/>
              <a:gd name="connsiteX4" fmla="*/ 54807 w 1074470"/>
              <a:gd name="connsiteY4" fmla="*/ 72008 h 473330"/>
              <a:gd name="connsiteX5" fmla="*/ 54806 w 1074470"/>
              <a:gd name="connsiteY5" fmla="*/ 1 h 473330"/>
              <a:gd name="connsiteX0" fmla="*/ 1062922 w 1086573"/>
              <a:gd name="connsiteY0" fmla="*/ 60007 h 533337"/>
              <a:gd name="connsiteX1" fmla="*/ 990913 w 1086573"/>
              <a:gd name="connsiteY1" fmla="*/ 60007 h 533337"/>
              <a:gd name="connsiteX2" fmla="*/ 990913 w 1086573"/>
              <a:gd name="connsiteY2" fmla="*/ 420047 h 533337"/>
              <a:gd name="connsiteX3" fmla="*/ 486854 w 1086573"/>
              <a:gd name="connsiteY3" fmla="*/ 204023 h 533337"/>
              <a:gd name="connsiteX4" fmla="*/ 342839 w 1086573"/>
              <a:gd name="connsiteY4" fmla="*/ 204023 h 533337"/>
              <a:gd name="connsiteX5" fmla="*/ 54807 w 1086573"/>
              <a:gd name="connsiteY5" fmla="*/ 132015 h 533337"/>
              <a:gd name="connsiteX6" fmla="*/ 54806 w 1086573"/>
              <a:gd name="connsiteY6" fmla="*/ 60008 h 533337"/>
              <a:gd name="connsiteX0" fmla="*/ 990913 w 1086573"/>
              <a:gd name="connsiteY0" fmla="*/ 0 h 977385"/>
              <a:gd name="connsiteX1" fmla="*/ 990913 w 1086573"/>
              <a:gd name="connsiteY1" fmla="*/ 504055 h 977385"/>
              <a:gd name="connsiteX2" fmla="*/ 990913 w 1086573"/>
              <a:gd name="connsiteY2" fmla="*/ 864095 h 977385"/>
              <a:gd name="connsiteX3" fmla="*/ 486854 w 1086573"/>
              <a:gd name="connsiteY3" fmla="*/ 648071 h 977385"/>
              <a:gd name="connsiteX4" fmla="*/ 342839 w 1086573"/>
              <a:gd name="connsiteY4" fmla="*/ 648071 h 977385"/>
              <a:gd name="connsiteX5" fmla="*/ 54807 w 1086573"/>
              <a:gd name="connsiteY5" fmla="*/ 576063 h 977385"/>
              <a:gd name="connsiteX6" fmla="*/ 54806 w 1086573"/>
              <a:gd name="connsiteY6" fmla="*/ 504056 h 977385"/>
              <a:gd name="connsiteX0" fmla="*/ 990913 w 1086573"/>
              <a:gd name="connsiteY0" fmla="*/ 0 h 977385"/>
              <a:gd name="connsiteX1" fmla="*/ 1013188 w 1086573"/>
              <a:gd name="connsiteY1" fmla="*/ 487361 h 977385"/>
              <a:gd name="connsiteX2" fmla="*/ 990913 w 1086573"/>
              <a:gd name="connsiteY2" fmla="*/ 864095 h 977385"/>
              <a:gd name="connsiteX3" fmla="*/ 486854 w 1086573"/>
              <a:gd name="connsiteY3" fmla="*/ 648071 h 977385"/>
              <a:gd name="connsiteX4" fmla="*/ 342839 w 1086573"/>
              <a:gd name="connsiteY4" fmla="*/ 648071 h 977385"/>
              <a:gd name="connsiteX5" fmla="*/ 54807 w 1086573"/>
              <a:gd name="connsiteY5" fmla="*/ 576063 h 977385"/>
              <a:gd name="connsiteX6" fmla="*/ 54806 w 1086573"/>
              <a:gd name="connsiteY6" fmla="*/ 504056 h 977385"/>
              <a:gd name="connsiteX0" fmla="*/ 990913 w 1086573"/>
              <a:gd name="connsiteY0" fmla="*/ 9219 h 986604"/>
              <a:gd name="connsiteX1" fmla="*/ 918905 w 1086573"/>
              <a:gd name="connsiteY1" fmla="*/ 81227 h 986604"/>
              <a:gd name="connsiteX2" fmla="*/ 1013188 w 1086573"/>
              <a:gd name="connsiteY2" fmla="*/ 496580 h 986604"/>
              <a:gd name="connsiteX3" fmla="*/ 990913 w 1086573"/>
              <a:gd name="connsiteY3" fmla="*/ 873314 h 986604"/>
              <a:gd name="connsiteX4" fmla="*/ 486854 w 1086573"/>
              <a:gd name="connsiteY4" fmla="*/ 657290 h 986604"/>
              <a:gd name="connsiteX5" fmla="*/ 342839 w 1086573"/>
              <a:gd name="connsiteY5" fmla="*/ 657290 h 986604"/>
              <a:gd name="connsiteX6" fmla="*/ 54807 w 1086573"/>
              <a:gd name="connsiteY6" fmla="*/ 585282 h 986604"/>
              <a:gd name="connsiteX7" fmla="*/ 54806 w 1086573"/>
              <a:gd name="connsiteY7" fmla="*/ 513275 h 986604"/>
              <a:gd name="connsiteX0" fmla="*/ 990913 w 2515082"/>
              <a:gd name="connsiteY0" fmla="*/ 444049 h 1421434"/>
              <a:gd name="connsiteX1" fmla="*/ 2503081 w 2515082"/>
              <a:gd name="connsiteY1" fmla="*/ 12001 h 1421434"/>
              <a:gd name="connsiteX2" fmla="*/ 918905 w 2515082"/>
              <a:gd name="connsiteY2" fmla="*/ 516057 h 1421434"/>
              <a:gd name="connsiteX3" fmla="*/ 1013188 w 2515082"/>
              <a:gd name="connsiteY3" fmla="*/ 931410 h 1421434"/>
              <a:gd name="connsiteX4" fmla="*/ 990913 w 2515082"/>
              <a:gd name="connsiteY4" fmla="*/ 1308144 h 1421434"/>
              <a:gd name="connsiteX5" fmla="*/ 486854 w 2515082"/>
              <a:gd name="connsiteY5" fmla="*/ 1092120 h 1421434"/>
              <a:gd name="connsiteX6" fmla="*/ 342839 w 2515082"/>
              <a:gd name="connsiteY6" fmla="*/ 1092120 h 1421434"/>
              <a:gd name="connsiteX7" fmla="*/ 54807 w 2515082"/>
              <a:gd name="connsiteY7" fmla="*/ 1020112 h 1421434"/>
              <a:gd name="connsiteX8" fmla="*/ 54806 w 2515082"/>
              <a:gd name="connsiteY8" fmla="*/ 948105 h 1421434"/>
              <a:gd name="connsiteX0" fmla="*/ 1927016 w 2671100"/>
              <a:gd name="connsiteY0" fmla="*/ 444049 h 1421434"/>
              <a:gd name="connsiteX1" fmla="*/ 2503081 w 2671100"/>
              <a:gd name="connsiteY1" fmla="*/ 12001 h 1421434"/>
              <a:gd name="connsiteX2" fmla="*/ 918905 w 2671100"/>
              <a:gd name="connsiteY2" fmla="*/ 516057 h 1421434"/>
              <a:gd name="connsiteX3" fmla="*/ 1013188 w 2671100"/>
              <a:gd name="connsiteY3" fmla="*/ 931410 h 1421434"/>
              <a:gd name="connsiteX4" fmla="*/ 990913 w 2671100"/>
              <a:gd name="connsiteY4" fmla="*/ 1308144 h 1421434"/>
              <a:gd name="connsiteX5" fmla="*/ 486854 w 2671100"/>
              <a:gd name="connsiteY5" fmla="*/ 1092120 h 1421434"/>
              <a:gd name="connsiteX6" fmla="*/ 342839 w 2671100"/>
              <a:gd name="connsiteY6" fmla="*/ 1092120 h 1421434"/>
              <a:gd name="connsiteX7" fmla="*/ 54807 w 2671100"/>
              <a:gd name="connsiteY7" fmla="*/ 1020112 h 1421434"/>
              <a:gd name="connsiteX8" fmla="*/ 54806 w 2671100"/>
              <a:gd name="connsiteY8" fmla="*/ 948105 h 1421434"/>
              <a:gd name="connsiteX0" fmla="*/ 1927016 w 2671100"/>
              <a:gd name="connsiteY0" fmla="*/ 444049 h 1421434"/>
              <a:gd name="connsiteX1" fmla="*/ 2503081 w 2671100"/>
              <a:gd name="connsiteY1" fmla="*/ 12001 h 1421434"/>
              <a:gd name="connsiteX2" fmla="*/ 918905 w 2671100"/>
              <a:gd name="connsiteY2" fmla="*/ 516057 h 1421434"/>
              <a:gd name="connsiteX3" fmla="*/ 1013188 w 2671100"/>
              <a:gd name="connsiteY3" fmla="*/ 931410 h 1421434"/>
              <a:gd name="connsiteX4" fmla="*/ 990913 w 2671100"/>
              <a:gd name="connsiteY4" fmla="*/ 1308144 h 1421434"/>
              <a:gd name="connsiteX5" fmla="*/ 486854 w 2671100"/>
              <a:gd name="connsiteY5" fmla="*/ 1092120 h 1421434"/>
              <a:gd name="connsiteX6" fmla="*/ 342839 w 2671100"/>
              <a:gd name="connsiteY6" fmla="*/ 1092120 h 1421434"/>
              <a:gd name="connsiteX7" fmla="*/ 54807 w 2671100"/>
              <a:gd name="connsiteY7" fmla="*/ 1020112 h 1421434"/>
              <a:gd name="connsiteX8" fmla="*/ 54806 w 2671100"/>
              <a:gd name="connsiteY8" fmla="*/ 948105 h 1421434"/>
              <a:gd name="connsiteX0" fmla="*/ 3223160 w 3315074"/>
              <a:gd name="connsiteY0" fmla="*/ 144016 h 1481441"/>
              <a:gd name="connsiteX1" fmla="*/ 2503081 w 3315074"/>
              <a:gd name="connsiteY1" fmla="*/ 72008 h 1481441"/>
              <a:gd name="connsiteX2" fmla="*/ 918905 w 3315074"/>
              <a:gd name="connsiteY2" fmla="*/ 576064 h 1481441"/>
              <a:gd name="connsiteX3" fmla="*/ 1013188 w 3315074"/>
              <a:gd name="connsiteY3" fmla="*/ 991417 h 1481441"/>
              <a:gd name="connsiteX4" fmla="*/ 990913 w 3315074"/>
              <a:gd name="connsiteY4" fmla="*/ 1368151 h 1481441"/>
              <a:gd name="connsiteX5" fmla="*/ 486854 w 3315074"/>
              <a:gd name="connsiteY5" fmla="*/ 1152127 h 1481441"/>
              <a:gd name="connsiteX6" fmla="*/ 342839 w 3315074"/>
              <a:gd name="connsiteY6" fmla="*/ 1152127 h 1481441"/>
              <a:gd name="connsiteX7" fmla="*/ 54807 w 3315074"/>
              <a:gd name="connsiteY7" fmla="*/ 1080119 h 1481441"/>
              <a:gd name="connsiteX8" fmla="*/ 54806 w 3315074"/>
              <a:gd name="connsiteY8" fmla="*/ 1008112 h 1481441"/>
              <a:gd name="connsiteX0" fmla="*/ 3223160 w 3315074"/>
              <a:gd name="connsiteY0" fmla="*/ 65988 h 1403413"/>
              <a:gd name="connsiteX1" fmla="*/ 1855008 w 3315074"/>
              <a:gd name="connsiteY1" fmla="*/ 137997 h 1403413"/>
              <a:gd name="connsiteX2" fmla="*/ 918905 w 3315074"/>
              <a:gd name="connsiteY2" fmla="*/ 498036 h 1403413"/>
              <a:gd name="connsiteX3" fmla="*/ 1013188 w 3315074"/>
              <a:gd name="connsiteY3" fmla="*/ 913389 h 1403413"/>
              <a:gd name="connsiteX4" fmla="*/ 990913 w 3315074"/>
              <a:gd name="connsiteY4" fmla="*/ 1290123 h 1403413"/>
              <a:gd name="connsiteX5" fmla="*/ 486854 w 3315074"/>
              <a:gd name="connsiteY5" fmla="*/ 1074099 h 1403413"/>
              <a:gd name="connsiteX6" fmla="*/ 342839 w 3315074"/>
              <a:gd name="connsiteY6" fmla="*/ 1074099 h 1403413"/>
              <a:gd name="connsiteX7" fmla="*/ 54807 w 3315074"/>
              <a:gd name="connsiteY7" fmla="*/ 1002091 h 1403413"/>
              <a:gd name="connsiteX8" fmla="*/ 54806 w 3315074"/>
              <a:gd name="connsiteY8" fmla="*/ 930084 h 1403413"/>
              <a:gd name="connsiteX0" fmla="*/ 3223160 w 3224401"/>
              <a:gd name="connsiteY0" fmla="*/ 84008 h 1421433"/>
              <a:gd name="connsiteX1" fmla="*/ 2503080 w 3224401"/>
              <a:gd name="connsiteY1" fmla="*/ 12001 h 1421433"/>
              <a:gd name="connsiteX2" fmla="*/ 1855008 w 3224401"/>
              <a:gd name="connsiteY2" fmla="*/ 156017 h 1421433"/>
              <a:gd name="connsiteX3" fmla="*/ 918905 w 3224401"/>
              <a:gd name="connsiteY3" fmla="*/ 516056 h 1421433"/>
              <a:gd name="connsiteX4" fmla="*/ 1013188 w 3224401"/>
              <a:gd name="connsiteY4" fmla="*/ 931409 h 1421433"/>
              <a:gd name="connsiteX5" fmla="*/ 990913 w 3224401"/>
              <a:gd name="connsiteY5" fmla="*/ 1308143 h 1421433"/>
              <a:gd name="connsiteX6" fmla="*/ 486854 w 3224401"/>
              <a:gd name="connsiteY6" fmla="*/ 1092119 h 1421433"/>
              <a:gd name="connsiteX7" fmla="*/ 342839 w 3224401"/>
              <a:gd name="connsiteY7" fmla="*/ 1092119 h 1421433"/>
              <a:gd name="connsiteX8" fmla="*/ 54807 w 3224401"/>
              <a:gd name="connsiteY8" fmla="*/ 1020111 h 1421433"/>
              <a:gd name="connsiteX9" fmla="*/ 54806 w 3224401"/>
              <a:gd name="connsiteY9" fmla="*/ 948104 h 1421433"/>
              <a:gd name="connsiteX0" fmla="*/ 3223160 w 3223160"/>
              <a:gd name="connsiteY0" fmla="*/ 0 h 1337425"/>
              <a:gd name="connsiteX1" fmla="*/ 1855008 w 3223160"/>
              <a:gd name="connsiteY1" fmla="*/ 72009 h 1337425"/>
              <a:gd name="connsiteX2" fmla="*/ 918905 w 3223160"/>
              <a:gd name="connsiteY2" fmla="*/ 432048 h 1337425"/>
              <a:gd name="connsiteX3" fmla="*/ 1013188 w 3223160"/>
              <a:gd name="connsiteY3" fmla="*/ 847401 h 1337425"/>
              <a:gd name="connsiteX4" fmla="*/ 990913 w 3223160"/>
              <a:gd name="connsiteY4" fmla="*/ 1224135 h 1337425"/>
              <a:gd name="connsiteX5" fmla="*/ 486854 w 3223160"/>
              <a:gd name="connsiteY5" fmla="*/ 1008111 h 1337425"/>
              <a:gd name="connsiteX6" fmla="*/ 342839 w 3223160"/>
              <a:gd name="connsiteY6" fmla="*/ 1008111 h 1337425"/>
              <a:gd name="connsiteX7" fmla="*/ 54807 w 3223160"/>
              <a:gd name="connsiteY7" fmla="*/ 936103 h 1337425"/>
              <a:gd name="connsiteX8" fmla="*/ 54806 w 3223160"/>
              <a:gd name="connsiteY8" fmla="*/ 864096 h 1337425"/>
              <a:gd name="connsiteX0" fmla="*/ 2503081 w 2503081"/>
              <a:gd name="connsiteY0" fmla="*/ 0 h 1409432"/>
              <a:gd name="connsiteX1" fmla="*/ 1855008 w 2503081"/>
              <a:gd name="connsiteY1" fmla="*/ 144016 h 1409432"/>
              <a:gd name="connsiteX2" fmla="*/ 918905 w 2503081"/>
              <a:gd name="connsiteY2" fmla="*/ 504055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350954 w 2503081"/>
              <a:gd name="connsiteY2" fmla="*/ 648072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62922 w 2503081"/>
              <a:gd name="connsiteY2" fmla="*/ 432048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62922 w 2503081"/>
              <a:gd name="connsiteY2" fmla="*/ 432048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62922 w 2503081"/>
              <a:gd name="connsiteY2" fmla="*/ 432048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28429 w 2503081"/>
              <a:gd name="connsiteY2" fmla="*/ 434270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28429 w 2503081"/>
              <a:gd name="connsiteY2" fmla="*/ 434270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846898 w 1885263"/>
              <a:gd name="connsiteY0" fmla="*/ 3396007 h 3411009"/>
              <a:gd name="connsiteX1" fmla="*/ 1855008 w 1885263"/>
              <a:gd name="connsiteY1" fmla="*/ 443679 h 3411009"/>
              <a:gd name="connsiteX2" fmla="*/ 1028429 w 1885263"/>
              <a:gd name="connsiteY2" fmla="*/ 733933 h 3411009"/>
              <a:gd name="connsiteX3" fmla="*/ 1013188 w 1885263"/>
              <a:gd name="connsiteY3" fmla="*/ 1219071 h 3411009"/>
              <a:gd name="connsiteX4" fmla="*/ 990913 w 1885263"/>
              <a:gd name="connsiteY4" fmla="*/ 1595805 h 3411009"/>
              <a:gd name="connsiteX5" fmla="*/ 486854 w 1885263"/>
              <a:gd name="connsiteY5" fmla="*/ 1379781 h 3411009"/>
              <a:gd name="connsiteX6" fmla="*/ 342839 w 1885263"/>
              <a:gd name="connsiteY6" fmla="*/ 1379781 h 3411009"/>
              <a:gd name="connsiteX7" fmla="*/ 54807 w 1885263"/>
              <a:gd name="connsiteY7" fmla="*/ 1307773 h 3411009"/>
              <a:gd name="connsiteX8" fmla="*/ 54806 w 1885263"/>
              <a:gd name="connsiteY8" fmla="*/ 1235766 h 3411009"/>
              <a:gd name="connsiteX0" fmla="*/ 846898 w 1168732"/>
              <a:gd name="connsiteY0" fmla="*/ 2791306 h 2806308"/>
              <a:gd name="connsiteX1" fmla="*/ 990914 w 1168732"/>
              <a:gd name="connsiteY1" fmla="*/ 1783195 h 2806308"/>
              <a:gd name="connsiteX2" fmla="*/ 1028429 w 1168732"/>
              <a:gd name="connsiteY2" fmla="*/ 129232 h 2806308"/>
              <a:gd name="connsiteX3" fmla="*/ 1013188 w 1168732"/>
              <a:gd name="connsiteY3" fmla="*/ 614370 h 2806308"/>
              <a:gd name="connsiteX4" fmla="*/ 990913 w 1168732"/>
              <a:gd name="connsiteY4" fmla="*/ 991104 h 2806308"/>
              <a:gd name="connsiteX5" fmla="*/ 486854 w 1168732"/>
              <a:gd name="connsiteY5" fmla="*/ 775080 h 2806308"/>
              <a:gd name="connsiteX6" fmla="*/ 342839 w 1168732"/>
              <a:gd name="connsiteY6" fmla="*/ 775080 h 2806308"/>
              <a:gd name="connsiteX7" fmla="*/ 54807 w 1168732"/>
              <a:gd name="connsiteY7" fmla="*/ 703072 h 2806308"/>
              <a:gd name="connsiteX8" fmla="*/ 54806 w 1168732"/>
              <a:gd name="connsiteY8" fmla="*/ 631065 h 2806308"/>
              <a:gd name="connsiteX0" fmla="*/ 846898 w 1347241"/>
              <a:gd name="connsiteY0" fmla="*/ 2200939 h 2215941"/>
              <a:gd name="connsiteX1" fmla="*/ 990914 w 1347241"/>
              <a:gd name="connsiteY1" fmla="*/ 1192828 h 2215941"/>
              <a:gd name="connsiteX2" fmla="*/ 1206938 w 1347241"/>
              <a:gd name="connsiteY2" fmla="*/ 544755 h 2215941"/>
              <a:gd name="connsiteX3" fmla="*/ 1013188 w 1347241"/>
              <a:gd name="connsiteY3" fmla="*/ 24003 h 2215941"/>
              <a:gd name="connsiteX4" fmla="*/ 990913 w 1347241"/>
              <a:gd name="connsiteY4" fmla="*/ 400737 h 2215941"/>
              <a:gd name="connsiteX5" fmla="*/ 486854 w 1347241"/>
              <a:gd name="connsiteY5" fmla="*/ 184713 h 2215941"/>
              <a:gd name="connsiteX6" fmla="*/ 342839 w 1347241"/>
              <a:gd name="connsiteY6" fmla="*/ 184713 h 2215941"/>
              <a:gd name="connsiteX7" fmla="*/ 54807 w 1347241"/>
              <a:gd name="connsiteY7" fmla="*/ 112705 h 2215941"/>
              <a:gd name="connsiteX8" fmla="*/ 54806 w 1347241"/>
              <a:gd name="connsiteY8" fmla="*/ 40698 h 2215941"/>
              <a:gd name="connsiteX0" fmla="*/ 846898 w 1206938"/>
              <a:gd name="connsiteY0" fmla="*/ 2200939 h 2215941"/>
              <a:gd name="connsiteX1" fmla="*/ 990914 w 1206938"/>
              <a:gd name="connsiteY1" fmla="*/ 1192828 h 2215941"/>
              <a:gd name="connsiteX2" fmla="*/ 1206938 w 1206938"/>
              <a:gd name="connsiteY2" fmla="*/ 544755 h 2215941"/>
              <a:gd name="connsiteX3" fmla="*/ 1013188 w 1206938"/>
              <a:gd name="connsiteY3" fmla="*/ 24003 h 2215941"/>
              <a:gd name="connsiteX4" fmla="*/ 990913 w 1206938"/>
              <a:gd name="connsiteY4" fmla="*/ 400737 h 2215941"/>
              <a:gd name="connsiteX5" fmla="*/ 486854 w 1206938"/>
              <a:gd name="connsiteY5" fmla="*/ 184713 h 2215941"/>
              <a:gd name="connsiteX6" fmla="*/ 342839 w 1206938"/>
              <a:gd name="connsiteY6" fmla="*/ 184713 h 2215941"/>
              <a:gd name="connsiteX7" fmla="*/ 54807 w 1206938"/>
              <a:gd name="connsiteY7" fmla="*/ 112705 h 2215941"/>
              <a:gd name="connsiteX8" fmla="*/ 54806 w 1206938"/>
              <a:gd name="connsiteY8" fmla="*/ 40698 h 2215941"/>
              <a:gd name="connsiteX0" fmla="*/ 846898 w 1206938"/>
              <a:gd name="connsiteY0" fmla="*/ 2200939 h 2215941"/>
              <a:gd name="connsiteX1" fmla="*/ 990914 w 1206938"/>
              <a:gd name="connsiteY1" fmla="*/ 1192828 h 2215941"/>
              <a:gd name="connsiteX2" fmla="*/ 1206938 w 1206938"/>
              <a:gd name="connsiteY2" fmla="*/ 544755 h 2215941"/>
              <a:gd name="connsiteX3" fmla="*/ 1013188 w 1206938"/>
              <a:gd name="connsiteY3" fmla="*/ 24003 h 2215941"/>
              <a:gd name="connsiteX4" fmla="*/ 990913 w 1206938"/>
              <a:gd name="connsiteY4" fmla="*/ 400737 h 2215941"/>
              <a:gd name="connsiteX5" fmla="*/ 486854 w 1206938"/>
              <a:gd name="connsiteY5" fmla="*/ 184713 h 2215941"/>
              <a:gd name="connsiteX6" fmla="*/ 342839 w 1206938"/>
              <a:gd name="connsiteY6" fmla="*/ 184713 h 2215941"/>
              <a:gd name="connsiteX7" fmla="*/ 54807 w 1206938"/>
              <a:gd name="connsiteY7" fmla="*/ 112705 h 2215941"/>
              <a:gd name="connsiteX8" fmla="*/ 54806 w 1206938"/>
              <a:gd name="connsiteY8" fmla="*/ 40698 h 2215941"/>
              <a:gd name="connsiteX0" fmla="*/ 846898 w 1206938"/>
              <a:gd name="connsiteY0" fmla="*/ 2160241 h 2175243"/>
              <a:gd name="connsiteX1" fmla="*/ 990914 w 1206938"/>
              <a:gd name="connsiteY1" fmla="*/ 1152130 h 2175243"/>
              <a:gd name="connsiteX2" fmla="*/ 1206938 w 1206938"/>
              <a:gd name="connsiteY2" fmla="*/ 504057 h 2175243"/>
              <a:gd name="connsiteX3" fmla="*/ 990913 w 1206938"/>
              <a:gd name="connsiteY3" fmla="*/ 360039 h 2175243"/>
              <a:gd name="connsiteX4" fmla="*/ 486854 w 1206938"/>
              <a:gd name="connsiteY4" fmla="*/ 144015 h 2175243"/>
              <a:gd name="connsiteX5" fmla="*/ 342839 w 1206938"/>
              <a:gd name="connsiteY5" fmla="*/ 144015 h 2175243"/>
              <a:gd name="connsiteX6" fmla="*/ 54807 w 1206938"/>
              <a:gd name="connsiteY6" fmla="*/ 72007 h 2175243"/>
              <a:gd name="connsiteX7" fmla="*/ 54806 w 1206938"/>
              <a:gd name="connsiteY7" fmla="*/ 0 h 2175243"/>
              <a:gd name="connsiteX0" fmla="*/ 846898 w 1110927"/>
              <a:gd name="connsiteY0" fmla="*/ 2160241 h 2175243"/>
              <a:gd name="connsiteX1" fmla="*/ 990914 w 1110927"/>
              <a:gd name="connsiteY1" fmla="*/ 1152130 h 2175243"/>
              <a:gd name="connsiteX2" fmla="*/ 1062922 w 1110927"/>
              <a:gd name="connsiteY2" fmla="*/ 648073 h 2175243"/>
              <a:gd name="connsiteX3" fmla="*/ 990913 w 1110927"/>
              <a:gd name="connsiteY3" fmla="*/ 360039 h 2175243"/>
              <a:gd name="connsiteX4" fmla="*/ 486854 w 1110927"/>
              <a:gd name="connsiteY4" fmla="*/ 144015 h 2175243"/>
              <a:gd name="connsiteX5" fmla="*/ 342839 w 1110927"/>
              <a:gd name="connsiteY5" fmla="*/ 144015 h 2175243"/>
              <a:gd name="connsiteX6" fmla="*/ 54807 w 1110927"/>
              <a:gd name="connsiteY6" fmla="*/ 72007 h 2175243"/>
              <a:gd name="connsiteX7" fmla="*/ 54806 w 1110927"/>
              <a:gd name="connsiteY7" fmla="*/ 0 h 2175243"/>
              <a:gd name="connsiteX0" fmla="*/ 846898 w 1110929"/>
              <a:gd name="connsiteY0" fmla="*/ 2160241 h 2175243"/>
              <a:gd name="connsiteX1" fmla="*/ 990914 w 1110929"/>
              <a:gd name="connsiteY1" fmla="*/ 1152130 h 2175243"/>
              <a:gd name="connsiteX2" fmla="*/ 1062922 w 1110929"/>
              <a:gd name="connsiteY2" fmla="*/ 648073 h 2175243"/>
              <a:gd name="connsiteX3" fmla="*/ 990915 w 1110929"/>
              <a:gd name="connsiteY3" fmla="*/ 360041 h 2175243"/>
              <a:gd name="connsiteX4" fmla="*/ 486854 w 1110929"/>
              <a:gd name="connsiteY4" fmla="*/ 144015 h 2175243"/>
              <a:gd name="connsiteX5" fmla="*/ 342839 w 1110929"/>
              <a:gd name="connsiteY5" fmla="*/ 144015 h 2175243"/>
              <a:gd name="connsiteX6" fmla="*/ 54807 w 1110929"/>
              <a:gd name="connsiteY6" fmla="*/ 72007 h 2175243"/>
              <a:gd name="connsiteX7" fmla="*/ 54806 w 1110929"/>
              <a:gd name="connsiteY7" fmla="*/ 0 h 2175243"/>
              <a:gd name="connsiteX0" fmla="*/ 846898 w 1734998"/>
              <a:gd name="connsiteY0" fmla="*/ 2160241 h 2160241"/>
              <a:gd name="connsiteX1" fmla="*/ 1710995 w 1734998"/>
              <a:gd name="connsiteY1" fmla="*/ 1008113 h 2160241"/>
              <a:gd name="connsiteX2" fmla="*/ 990914 w 1734998"/>
              <a:gd name="connsiteY2" fmla="*/ 1152130 h 2160241"/>
              <a:gd name="connsiteX3" fmla="*/ 1062922 w 1734998"/>
              <a:gd name="connsiteY3" fmla="*/ 648073 h 2160241"/>
              <a:gd name="connsiteX4" fmla="*/ 990915 w 1734998"/>
              <a:gd name="connsiteY4" fmla="*/ 360041 h 2160241"/>
              <a:gd name="connsiteX5" fmla="*/ 486854 w 1734998"/>
              <a:gd name="connsiteY5" fmla="*/ 144015 h 2160241"/>
              <a:gd name="connsiteX6" fmla="*/ 342839 w 1734998"/>
              <a:gd name="connsiteY6" fmla="*/ 144015 h 2160241"/>
              <a:gd name="connsiteX7" fmla="*/ 54807 w 1734998"/>
              <a:gd name="connsiteY7" fmla="*/ 72007 h 2160241"/>
              <a:gd name="connsiteX8" fmla="*/ 54806 w 1734998"/>
              <a:gd name="connsiteY8" fmla="*/ 0 h 2160241"/>
              <a:gd name="connsiteX0" fmla="*/ 846898 w 1110929"/>
              <a:gd name="connsiteY0" fmla="*/ 2160241 h 2160241"/>
              <a:gd name="connsiteX1" fmla="*/ 990914 w 1110929"/>
              <a:gd name="connsiteY1" fmla="*/ 1152130 h 2160241"/>
              <a:gd name="connsiteX2" fmla="*/ 1062922 w 1110929"/>
              <a:gd name="connsiteY2" fmla="*/ 648073 h 2160241"/>
              <a:gd name="connsiteX3" fmla="*/ 990915 w 1110929"/>
              <a:gd name="connsiteY3" fmla="*/ 360041 h 2160241"/>
              <a:gd name="connsiteX4" fmla="*/ 486854 w 1110929"/>
              <a:gd name="connsiteY4" fmla="*/ 144015 h 2160241"/>
              <a:gd name="connsiteX5" fmla="*/ 342839 w 1110929"/>
              <a:gd name="connsiteY5" fmla="*/ 144015 h 2160241"/>
              <a:gd name="connsiteX6" fmla="*/ 54807 w 1110929"/>
              <a:gd name="connsiteY6" fmla="*/ 72007 h 2160241"/>
              <a:gd name="connsiteX7" fmla="*/ 54806 w 1110929"/>
              <a:gd name="connsiteY7" fmla="*/ 0 h 2160241"/>
              <a:gd name="connsiteX0" fmla="*/ 1710995 w 1710995"/>
              <a:gd name="connsiteY0" fmla="*/ 1080121 h 1152130"/>
              <a:gd name="connsiteX1" fmla="*/ 990914 w 1710995"/>
              <a:gd name="connsiteY1" fmla="*/ 1152130 h 1152130"/>
              <a:gd name="connsiteX2" fmla="*/ 1062922 w 1710995"/>
              <a:gd name="connsiteY2" fmla="*/ 648073 h 1152130"/>
              <a:gd name="connsiteX3" fmla="*/ 990915 w 1710995"/>
              <a:gd name="connsiteY3" fmla="*/ 360041 h 1152130"/>
              <a:gd name="connsiteX4" fmla="*/ 486854 w 1710995"/>
              <a:gd name="connsiteY4" fmla="*/ 144015 h 1152130"/>
              <a:gd name="connsiteX5" fmla="*/ 342839 w 1710995"/>
              <a:gd name="connsiteY5" fmla="*/ 144015 h 1152130"/>
              <a:gd name="connsiteX6" fmla="*/ 54807 w 1710995"/>
              <a:gd name="connsiteY6" fmla="*/ 72007 h 1152130"/>
              <a:gd name="connsiteX7" fmla="*/ 54806 w 1710995"/>
              <a:gd name="connsiteY7" fmla="*/ 0 h 1152130"/>
              <a:gd name="connsiteX0" fmla="*/ 1710995 w 1710995"/>
              <a:gd name="connsiteY0" fmla="*/ 1080121 h 1080121"/>
              <a:gd name="connsiteX1" fmla="*/ 1134931 w 1710995"/>
              <a:gd name="connsiteY1" fmla="*/ 936105 h 1080121"/>
              <a:gd name="connsiteX2" fmla="*/ 1062922 w 1710995"/>
              <a:gd name="connsiteY2" fmla="*/ 648073 h 1080121"/>
              <a:gd name="connsiteX3" fmla="*/ 990915 w 1710995"/>
              <a:gd name="connsiteY3" fmla="*/ 360041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1710995 w 1710995"/>
              <a:gd name="connsiteY0" fmla="*/ 1080121 h 1080121"/>
              <a:gd name="connsiteX1" fmla="*/ 1134931 w 1710995"/>
              <a:gd name="connsiteY1" fmla="*/ 936105 h 1080121"/>
              <a:gd name="connsiteX2" fmla="*/ 1062922 w 1710995"/>
              <a:gd name="connsiteY2" fmla="*/ 648073 h 1080121"/>
              <a:gd name="connsiteX3" fmla="*/ 990915 w 1710995"/>
              <a:gd name="connsiteY3" fmla="*/ 360041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1710995 w 1710995"/>
              <a:gd name="connsiteY0" fmla="*/ 1080121 h 1080121"/>
              <a:gd name="connsiteX1" fmla="*/ 1134931 w 1710995"/>
              <a:gd name="connsiteY1" fmla="*/ 936105 h 1080121"/>
              <a:gd name="connsiteX2" fmla="*/ 1062922 w 1710995"/>
              <a:gd name="connsiteY2" fmla="*/ 648073 h 1080121"/>
              <a:gd name="connsiteX3" fmla="*/ 990915 w 1710995"/>
              <a:gd name="connsiteY3" fmla="*/ 360041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1710995 w 1710995"/>
              <a:gd name="connsiteY0" fmla="*/ 1080121 h 1080121"/>
              <a:gd name="connsiteX1" fmla="*/ 1134931 w 1710995"/>
              <a:gd name="connsiteY1" fmla="*/ 936105 h 1080121"/>
              <a:gd name="connsiteX2" fmla="*/ 1062922 w 1710995"/>
              <a:gd name="connsiteY2" fmla="*/ 648073 h 1080121"/>
              <a:gd name="connsiteX3" fmla="*/ 990915 w 1710995"/>
              <a:gd name="connsiteY3" fmla="*/ 360041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1710995 w 1710995"/>
              <a:gd name="connsiteY0" fmla="*/ 1080121 h 1080121"/>
              <a:gd name="connsiteX1" fmla="*/ 1134931 w 1710995"/>
              <a:gd name="connsiteY1" fmla="*/ 936105 h 1080121"/>
              <a:gd name="connsiteX2" fmla="*/ 1062922 w 1710995"/>
              <a:gd name="connsiteY2" fmla="*/ 648073 h 1080121"/>
              <a:gd name="connsiteX3" fmla="*/ 990915 w 1710995"/>
              <a:gd name="connsiteY3" fmla="*/ 360041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1710995 w 1710995"/>
              <a:gd name="connsiteY0" fmla="*/ 1080121 h 1080121"/>
              <a:gd name="connsiteX1" fmla="*/ 1134931 w 1710995"/>
              <a:gd name="connsiteY1" fmla="*/ 936105 h 1080121"/>
              <a:gd name="connsiteX2" fmla="*/ 1062922 w 1710995"/>
              <a:gd name="connsiteY2" fmla="*/ 648073 h 1080121"/>
              <a:gd name="connsiteX3" fmla="*/ 990915 w 1710995"/>
              <a:gd name="connsiteY3" fmla="*/ 360041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1710995 w 1710995"/>
              <a:gd name="connsiteY0" fmla="*/ 1080121 h 1080121"/>
              <a:gd name="connsiteX1" fmla="*/ 1134931 w 1710995"/>
              <a:gd name="connsiteY1" fmla="*/ 936105 h 1080121"/>
              <a:gd name="connsiteX2" fmla="*/ 1062922 w 1710995"/>
              <a:gd name="connsiteY2" fmla="*/ 648073 h 1080121"/>
              <a:gd name="connsiteX3" fmla="*/ 982710 w 1710995"/>
              <a:gd name="connsiteY3" fmla="*/ 382087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2647099 w 2647099"/>
              <a:gd name="connsiteY0" fmla="*/ 1944218 h 1944218"/>
              <a:gd name="connsiteX1" fmla="*/ 1134931 w 2647099"/>
              <a:gd name="connsiteY1" fmla="*/ 936105 h 1944218"/>
              <a:gd name="connsiteX2" fmla="*/ 1062922 w 2647099"/>
              <a:gd name="connsiteY2" fmla="*/ 648073 h 1944218"/>
              <a:gd name="connsiteX3" fmla="*/ 982710 w 2647099"/>
              <a:gd name="connsiteY3" fmla="*/ 382087 h 1944218"/>
              <a:gd name="connsiteX4" fmla="*/ 486854 w 2647099"/>
              <a:gd name="connsiteY4" fmla="*/ 144015 h 1944218"/>
              <a:gd name="connsiteX5" fmla="*/ 342839 w 2647099"/>
              <a:gd name="connsiteY5" fmla="*/ 144015 h 1944218"/>
              <a:gd name="connsiteX6" fmla="*/ 54807 w 2647099"/>
              <a:gd name="connsiteY6" fmla="*/ 72007 h 1944218"/>
              <a:gd name="connsiteX7" fmla="*/ 54806 w 2647099"/>
              <a:gd name="connsiteY7" fmla="*/ 0 h 1944218"/>
              <a:gd name="connsiteX0" fmla="*/ 2647099 w 2647099"/>
              <a:gd name="connsiteY0" fmla="*/ 1944218 h 1944218"/>
              <a:gd name="connsiteX1" fmla="*/ 1710995 w 2647099"/>
              <a:gd name="connsiteY1" fmla="*/ 1080121 h 1944218"/>
              <a:gd name="connsiteX2" fmla="*/ 1134931 w 2647099"/>
              <a:gd name="connsiteY2" fmla="*/ 936105 h 1944218"/>
              <a:gd name="connsiteX3" fmla="*/ 1062922 w 2647099"/>
              <a:gd name="connsiteY3" fmla="*/ 648073 h 1944218"/>
              <a:gd name="connsiteX4" fmla="*/ 982710 w 2647099"/>
              <a:gd name="connsiteY4" fmla="*/ 382087 h 1944218"/>
              <a:gd name="connsiteX5" fmla="*/ 486854 w 2647099"/>
              <a:gd name="connsiteY5" fmla="*/ 144015 h 1944218"/>
              <a:gd name="connsiteX6" fmla="*/ 342839 w 2647099"/>
              <a:gd name="connsiteY6" fmla="*/ 144015 h 1944218"/>
              <a:gd name="connsiteX7" fmla="*/ 54807 w 2647099"/>
              <a:gd name="connsiteY7" fmla="*/ 72007 h 1944218"/>
              <a:gd name="connsiteX8" fmla="*/ 54806 w 2647099"/>
              <a:gd name="connsiteY8" fmla="*/ 0 h 1944218"/>
              <a:gd name="connsiteX0" fmla="*/ 2647099 w 2647099"/>
              <a:gd name="connsiteY0" fmla="*/ 1944218 h 1944218"/>
              <a:gd name="connsiteX1" fmla="*/ 2287059 w 2647099"/>
              <a:gd name="connsiteY1" fmla="*/ 1296145 h 1944218"/>
              <a:gd name="connsiteX2" fmla="*/ 1710995 w 2647099"/>
              <a:gd name="connsiteY2" fmla="*/ 1080121 h 1944218"/>
              <a:gd name="connsiteX3" fmla="*/ 1134931 w 2647099"/>
              <a:gd name="connsiteY3" fmla="*/ 936105 h 1944218"/>
              <a:gd name="connsiteX4" fmla="*/ 1062922 w 2647099"/>
              <a:gd name="connsiteY4" fmla="*/ 648073 h 1944218"/>
              <a:gd name="connsiteX5" fmla="*/ 982710 w 2647099"/>
              <a:gd name="connsiteY5" fmla="*/ 382087 h 1944218"/>
              <a:gd name="connsiteX6" fmla="*/ 486854 w 2647099"/>
              <a:gd name="connsiteY6" fmla="*/ 144015 h 1944218"/>
              <a:gd name="connsiteX7" fmla="*/ 342839 w 2647099"/>
              <a:gd name="connsiteY7" fmla="*/ 144015 h 1944218"/>
              <a:gd name="connsiteX8" fmla="*/ 54807 w 2647099"/>
              <a:gd name="connsiteY8" fmla="*/ 72007 h 1944218"/>
              <a:gd name="connsiteX9" fmla="*/ 54806 w 2647099"/>
              <a:gd name="connsiteY9" fmla="*/ 0 h 1944218"/>
              <a:gd name="connsiteX0" fmla="*/ 2647099 w 2647099"/>
              <a:gd name="connsiteY0" fmla="*/ 1944218 h 1944218"/>
              <a:gd name="connsiteX1" fmla="*/ 2510337 w 2647099"/>
              <a:gd name="connsiteY1" fmla="*/ 1572677 h 1944218"/>
              <a:gd name="connsiteX2" fmla="*/ 2287059 w 2647099"/>
              <a:gd name="connsiteY2" fmla="*/ 1296145 h 1944218"/>
              <a:gd name="connsiteX3" fmla="*/ 1710995 w 2647099"/>
              <a:gd name="connsiteY3" fmla="*/ 1080121 h 1944218"/>
              <a:gd name="connsiteX4" fmla="*/ 1134931 w 2647099"/>
              <a:gd name="connsiteY4" fmla="*/ 936105 h 1944218"/>
              <a:gd name="connsiteX5" fmla="*/ 1062922 w 2647099"/>
              <a:gd name="connsiteY5" fmla="*/ 648073 h 1944218"/>
              <a:gd name="connsiteX6" fmla="*/ 982710 w 2647099"/>
              <a:gd name="connsiteY6" fmla="*/ 382087 h 1944218"/>
              <a:gd name="connsiteX7" fmla="*/ 486854 w 2647099"/>
              <a:gd name="connsiteY7" fmla="*/ 144015 h 1944218"/>
              <a:gd name="connsiteX8" fmla="*/ 342839 w 2647099"/>
              <a:gd name="connsiteY8" fmla="*/ 144015 h 1944218"/>
              <a:gd name="connsiteX9" fmla="*/ 54807 w 2647099"/>
              <a:gd name="connsiteY9" fmla="*/ 72007 h 1944218"/>
              <a:gd name="connsiteX10" fmla="*/ 54806 w 2647099"/>
              <a:gd name="connsiteY10" fmla="*/ 0 h 1944218"/>
              <a:gd name="connsiteX0" fmla="*/ 2647099 w 2647099"/>
              <a:gd name="connsiteY0" fmla="*/ 1944218 h 1944218"/>
              <a:gd name="connsiteX1" fmla="*/ 2510337 w 2647099"/>
              <a:gd name="connsiteY1" fmla="*/ 1572677 h 1944218"/>
              <a:gd name="connsiteX2" fmla="*/ 2287059 w 2647099"/>
              <a:gd name="connsiteY2" fmla="*/ 1296145 h 1944218"/>
              <a:gd name="connsiteX3" fmla="*/ 2019030 w 2647099"/>
              <a:gd name="connsiteY3" fmla="*/ 1121227 h 1944218"/>
              <a:gd name="connsiteX4" fmla="*/ 1710995 w 2647099"/>
              <a:gd name="connsiteY4" fmla="*/ 1080121 h 1944218"/>
              <a:gd name="connsiteX5" fmla="*/ 1134931 w 2647099"/>
              <a:gd name="connsiteY5" fmla="*/ 936105 h 1944218"/>
              <a:gd name="connsiteX6" fmla="*/ 1062922 w 2647099"/>
              <a:gd name="connsiteY6" fmla="*/ 648073 h 1944218"/>
              <a:gd name="connsiteX7" fmla="*/ 982710 w 2647099"/>
              <a:gd name="connsiteY7" fmla="*/ 382087 h 1944218"/>
              <a:gd name="connsiteX8" fmla="*/ 486854 w 2647099"/>
              <a:gd name="connsiteY8" fmla="*/ 144015 h 1944218"/>
              <a:gd name="connsiteX9" fmla="*/ 342839 w 2647099"/>
              <a:gd name="connsiteY9" fmla="*/ 144015 h 1944218"/>
              <a:gd name="connsiteX10" fmla="*/ 54807 w 2647099"/>
              <a:gd name="connsiteY10" fmla="*/ 72007 h 1944218"/>
              <a:gd name="connsiteX11" fmla="*/ 54806 w 2647099"/>
              <a:gd name="connsiteY11" fmla="*/ 0 h 1944218"/>
              <a:gd name="connsiteX0" fmla="*/ 2647099 w 2647099"/>
              <a:gd name="connsiteY0" fmla="*/ 1944218 h 1944218"/>
              <a:gd name="connsiteX1" fmla="*/ 2510337 w 2647099"/>
              <a:gd name="connsiteY1" fmla="*/ 1572677 h 1944218"/>
              <a:gd name="connsiteX2" fmla="*/ 2279439 w 2647099"/>
              <a:gd name="connsiteY2" fmla="*/ 1227565 h 1944218"/>
              <a:gd name="connsiteX3" fmla="*/ 2019030 w 2647099"/>
              <a:gd name="connsiteY3" fmla="*/ 1121227 h 1944218"/>
              <a:gd name="connsiteX4" fmla="*/ 1710995 w 2647099"/>
              <a:gd name="connsiteY4" fmla="*/ 1080121 h 1944218"/>
              <a:gd name="connsiteX5" fmla="*/ 1134931 w 2647099"/>
              <a:gd name="connsiteY5" fmla="*/ 936105 h 1944218"/>
              <a:gd name="connsiteX6" fmla="*/ 1062922 w 2647099"/>
              <a:gd name="connsiteY6" fmla="*/ 648073 h 1944218"/>
              <a:gd name="connsiteX7" fmla="*/ 982710 w 2647099"/>
              <a:gd name="connsiteY7" fmla="*/ 382087 h 1944218"/>
              <a:gd name="connsiteX8" fmla="*/ 486854 w 2647099"/>
              <a:gd name="connsiteY8" fmla="*/ 144015 h 1944218"/>
              <a:gd name="connsiteX9" fmla="*/ 342839 w 2647099"/>
              <a:gd name="connsiteY9" fmla="*/ 144015 h 1944218"/>
              <a:gd name="connsiteX10" fmla="*/ 54807 w 2647099"/>
              <a:gd name="connsiteY10" fmla="*/ 72007 h 1944218"/>
              <a:gd name="connsiteX11" fmla="*/ 54806 w 2647099"/>
              <a:gd name="connsiteY11" fmla="*/ 0 h 1944218"/>
              <a:gd name="connsiteX0" fmla="*/ 2647099 w 2647099"/>
              <a:gd name="connsiteY0" fmla="*/ 1944218 h 1944218"/>
              <a:gd name="connsiteX1" fmla="*/ 2510337 w 2647099"/>
              <a:gd name="connsiteY1" fmla="*/ 1572677 h 1944218"/>
              <a:gd name="connsiteX2" fmla="*/ 2264199 w 2647099"/>
              <a:gd name="connsiteY2" fmla="*/ 1235185 h 1944218"/>
              <a:gd name="connsiteX3" fmla="*/ 2019030 w 2647099"/>
              <a:gd name="connsiteY3" fmla="*/ 1121227 h 1944218"/>
              <a:gd name="connsiteX4" fmla="*/ 1710995 w 2647099"/>
              <a:gd name="connsiteY4" fmla="*/ 1080121 h 1944218"/>
              <a:gd name="connsiteX5" fmla="*/ 1134931 w 2647099"/>
              <a:gd name="connsiteY5" fmla="*/ 936105 h 1944218"/>
              <a:gd name="connsiteX6" fmla="*/ 1062922 w 2647099"/>
              <a:gd name="connsiteY6" fmla="*/ 648073 h 1944218"/>
              <a:gd name="connsiteX7" fmla="*/ 982710 w 2647099"/>
              <a:gd name="connsiteY7" fmla="*/ 382087 h 1944218"/>
              <a:gd name="connsiteX8" fmla="*/ 486854 w 2647099"/>
              <a:gd name="connsiteY8" fmla="*/ 144015 h 1944218"/>
              <a:gd name="connsiteX9" fmla="*/ 342839 w 2647099"/>
              <a:gd name="connsiteY9" fmla="*/ 144015 h 1944218"/>
              <a:gd name="connsiteX10" fmla="*/ 54807 w 2647099"/>
              <a:gd name="connsiteY10" fmla="*/ 72007 h 1944218"/>
              <a:gd name="connsiteX11" fmla="*/ 54806 w 2647099"/>
              <a:gd name="connsiteY11" fmla="*/ 0 h 1944218"/>
              <a:gd name="connsiteX0" fmla="*/ 2689590 w 2689590"/>
              <a:gd name="connsiteY0" fmla="*/ 1951808 h 1951808"/>
              <a:gd name="connsiteX1" fmla="*/ 2510337 w 2689590"/>
              <a:gd name="connsiteY1" fmla="*/ 1572677 h 1951808"/>
              <a:gd name="connsiteX2" fmla="*/ 2264199 w 2689590"/>
              <a:gd name="connsiteY2" fmla="*/ 1235185 h 1951808"/>
              <a:gd name="connsiteX3" fmla="*/ 2019030 w 2689590"/>
              <a:gd name="connsiteY3" fmla="*/ 1121227 h 1951808"/>
              <a:gd name="connsiteX4" fmla="*/ 1710995 w 2689590"/>
              <a:gd name="connsiteY4" fmla="*/ 1080121 h 1951808"/>
              <a:gd name="connsiteX5" fmla="*/ 1134931 w 2689590"/>
              <a:gd name="connsiteY5" fmla="*/ 936105 h 1951808"/>
              <a:gd name="connsiteX6" fmla="*/ 1062922 w 2689590"/>
              <a:gd name="connsiteY6" fmla="*/ 648073 h 1951808"/>
              <a:gd name="connsiteX7" fmla="*/ 982710 w 2689590"/>
              <a:gd name="connsiteY7" fmla="*/ 382087 h 1951808"/>
              <a:gd name="connsiteX8" fmla="*/ 486854 w 2689590"/>
              <a:gd name="connsiteY8" fmla="*/ 144015 h 1951808"/>
              <a:gd name="connsiteX9" fmla="*/ 342839 w 2689590"/>
              <a:gd name="connsiteY9" fmla="*/ 144015 h 1951808"/>
              <a:gd name="connsiteX10" fmla="*/ 54807 w 2689590"/>
              <a:gd name="connsiteY10" fmla="*/ 72007 h 1951808"/>
              <a:gd name="connsiteX11" fmla="*/ 54806 w 2689590"/>
              <a:gd name="connsiteY11" fmla="*/ 0 h 1951808"/>
              <a:gd name="connsiteX0" fmla="*/ 4651634 w 4651634"/>
              <a:gd name="connsiteY0" fmla="*/ 2312760 h 2312760"/>
              <a:gd name="connsiteX1" fmla="*/ 4472381 w 4651634"/>
              <a:gd name="connsiteY1" fmla="*/ 1933629 h 2312760"/>
              <a:gd name="connsiteX2" fmla="*/ 4226243 w 4651634"/>
              <a:gd name="connsiteY2" fmla="*/ 1596137 h 2312760"/>
              <a:gd name="connsiteX3" fmla="*/ 3981074 w 4651634"/>
              <a:gd name="connsiteY3" fmla="*/ 1482179 h 2312760"/>
              <a:gd name="connsiteX4" fmla="*/ 3673039 w 4651634"/>
              <a:gd name="connsiteY4" fmla="*/ 1441073 h 2312760"/>
              <a:gd name="connsiteX5" fmla="*/ 3096975 w 4651634"/>
              <a:gd name="connsiteY5" fmla="*/ 1297057 h 2312760"/>
              <a:gd name="connsiteX6" fmla="*/ 3024966 w 4651634"/>
              <a:gd name="connsiteY6" fmla="*/ 1009025 h 2312760"/>
              <a:gd name="connsiteX7" fmla="*/ 2944754 w 4651634"/>
              <a:gd name="connsiteY7" fmla="*/ 743039 h 2312760"/>
              <a:gd name="connsiteX8" fmla="*/ 2448898 w 4651634"/>
              <a:gd name="connsiteY8" fmla="*/ 504967 h 2312760"/>
              <a:gd name="connsiteX9" fmla="*/ 2304883 w 4651634"/>
              <a:gd name="connsiteY9" fmla="*/ 504967 h 2312760"/>
              <a:gd name="connsiteX10" fmla="*/ 2016851 w 4651634"/>
              <a:gd name="connsiteY10" fmla="*/ 432959 h 2312760"/>
              <a:gd name="connsiteX11" fmla="*/ 0 w 4651634"/>
              <a:gd name="connsiteY11" fmla="*/ 0 h 2312760"/>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0 w 4651634"/>
              <a:gd name="connsiteY12"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0 w 4651634"/>
              <a:gd name="connsiteY13"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0 w 4651634"/>
              <a:gd name="connsiteY14"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0 w 4651634"/>
              <a:gd name="connsiteY15"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441013 w 4651634"/>
              <a:gd name="connsiteY15" fmla="*/ 580808 h 2600906"/>
              <a:gd name="connsiteX16" fmla="*/ 0 w 4651634"/>
              <a:gd name="connsiteY16"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555328 w 4651634"/>
              <a:gd name="connsiteY15" fmla="*/ 514106 h 2600906"/>
              <a:gd name="connsiteX16" fmla="*/ 441013 w 4651634"/>
              <a:gd name="connsiteY16" fmla="*/ 580808 h 2600906"/>
              <a:gd name="connsiteX17" fmla="*/ 0 w 4651634"/>
              <a:gd name="connsiteY17"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555328 w 4651634"/>
              <a:gd name="connsiteY15" fmla="*/ 514106 h 2600906"/>
              <a:gd name="connsiteX16" fmla="*/ 479178 w 4651634"/>
              <a:gd name="connsiteY16" fmla="*/ 590566 h 2600906"/>
              <a:gd name="connsiteX17" fmla="*/ 0 w 4651634"/>
              <a:gd name="connsiteY17"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555328 w 4651634"/>
              <a:gd name="connsiteY15" fmla="*/ 514106 h 2600906"/>
              <a:gd name="connsiteX16" fmla="*/ 479178 w 4651634"/>
              <a:gd name="connsiteY16" fmla="*/ 590566 h 2600906"/>
              <a:gd name="connsiteX17" fmla="*/ 231434 w 4651634"/>
              <a:gd name="connsiteY17" fmla="*/ 371175 h 2600906"/>
              <a:gd name="connsiteX18" fmla="*/ 0 w 4651634"/>
              <a:gd name="connsiteY18"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555328 w 4651634"/>
              <a:gd name="connsiteY15" fmla="*/ 514106 h 2600906"/>
              <a:gd name="connsiteX16" fmla="*/ 479178 w 4651634"/>
              <a:gd name="connsiteY16" fmla="*/ 590566 h 2600906"/>
              <a:gd name="connsiteX17" fmla="*/ 231434 w 4651634"/>
              <a:gd name="connsiteY17" fmla="*/ 371175 h 2600906"/>
              <a:gd name="connsiteX18" fmla="*/ 0 w 4651634"/>
              <a:gd name="connsiteY18"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07598 w 4651634"/>
              <a:gd name="connsiteY10" fmla="*/ 597516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555328 w 4651634"/>
              <a:gd name="connsiteY15" fmla="*/ 514106 h 2600906"/>
              <a:gd name="connsiteX16" fmla="*/ 479178 w 4651634"/>
              <a:gd name="connsiteY16" fmla="*/ 590566 h 2600906"/>
              <a:gd name="connsiteX17" fmla="*/ 231434 w 4651634"/>
              <a:gd name="connsiteY17" fmla="*/ 371175 h 2600906"/>
              <a:gd name="connsiteX18" fmla="*/ 0 w 4651634"/>
              <a:gd name="connsiteY18" fmla="*/ 288146 h 2600906"/>
              <a:gd name="connsiteX0" fmla="*/ 5423895 w 5423895"/>
              <a:gd name="connsiteY0" fmla="*/ 3583397 h 3583397"/>
              <a:gd name="connsiteX1" fmla="*/ 4472381 w 5423895"/>
              <a:gd name="connsiteY1" fmla="*/ 2221775 h 3583397"/>
              <a:gd name="connsiteX2" fmla="*/ 4226243 w 5423895"/>
              <a:gd name="connsiteY2" fmla="*/ 1884283 h 3583397"/>
              <a:gd name="connsiteX3" fmla="*/ 3981074 w 5423895"/>
              <a:gd name="connsiteY3" fmla="*/ 1770325 h 3583397"/>
              <a:gd name="connsiteX4" fmla="*/ 3673039 w 5423895"/>
              <a:gd name="connsiteY4" fmla="*/ 1729219 h 3583397"/>
              <a:gd name="connsiteX5" fmla="*/ 3096975 w 5423895"/>
              <a:gd name="connsiteY5" fmla="*/ 1585203 h 3583397"/>
              <a:gd name="connsiteX6" fmla="*/ 3024966 w 5423895"/>
              <a:gd name="connsiteY6" fmla="*/ 1297171 h 3583397"/>
              <a:gd name="connsiteX7" fmla="*/ 2944754 w 5423895"/>
              <a:gd name="connsiteY7" fmla="*/ 1031185 h 3583397"/>
              <a:gd name="connsiteX8" fmla="*/ 2448898 w 5423895"/>
              <a:gd name="connsiteY8" fmla="*/ 793113 h 3583397"/>
              <a:gd name="connsiteX9" fmla="*/ 2304883 w 5423895"/>
              <a:gd name="connsiteY9" fmla="*/ 793113 h 3583397"/>
              <a:gd name="connsiteX10" fmla="*/ 2007598 w 5423895"/>
              <a:gd name="connsiteY10" fmla="*/ 597516 h 3583397"/>
              <a:gd name="connsiteX11" fmla="*/ 1440355 w 5423895"/>
              <a:gd name="connsiteY11" fmla="*/ 0 h 3583397"/>
              <a:gd name="connsiteX12" fmla="*/ 1184064 w 5423895"/>
              <a:gd name="connsiteY12" fmla="*/ 428347 h 3583397"/>
              <a:gd name="connsiteX13" fmla="*/ 869696 w 5423895"/>
              <a:gd name="connsiteY13" fmla="*/ 552221 h 3583397"/>
              <a:gd name="connsiteX14" fmla="*/ 688696 w 5423895"/>
              <a:gd name="connsiteY14" fmla="*/ 552221 h 3583397"/>
              <a:gd name="connsiteX15" fmla="*/ 555328 w 5423895"/>
              <a:gd name="connsiteY15" fmla="*/ 514106 h 3583397"/>
              <a:gd name="connsiteX16" fmla="*/ 479178 w 5423895"/>
              <a:gd name="connsiteY16" fmla="*/ 590566 h 3583397"/>
              <a:gd name="connsiteX17" fmla="*/ 231434 w 5423895"/>
              <a:gd name="connsiteY17" fmla="*/ 371175 h 3583397"/>
              <a:gd name="connsiteX18" fmla="*/ 0 w 5423895"/>
              <a:gd name="connsiteY18" fmla="*/ 288146 h 3583397"/>
              <a:gd name="connsiteX0" fmla="*/ 5423895 w 5423895"/>
              <a:gd name="connsiteY0" fmla="*/ 3583397 h 3583397"/>
              <a:gd name="connsiteX1" fmla="*/ 4680213 w 5423895"/>
              <a:gd name="connsiteY1" fmla="*/ 2677136 h 3583397"/>
              <a:gd name="connsiteX2" fmla="*/ 4472381 w 5423895"/>
              <a:gd name="connsiteY2" fmla="*/ 2221775 h 3583397"/>
              <a:gd name="connsiteX3" fmla="*/ 4226243 w 5423895"/>
              <a:gd name="connsiteY3" fmla="*/ 1884283 h 3583397"/>
              <a:gd name="connsiteX4" fmla="*/ 3981074 w 5423895"/>
              <a:gd name="connsiteY4" fmla="*/ 1770325 h 3583397"/>
              <a:gd name="connsiteX5" fmla="*/ 3673039 w 5423895"/>
              <a:gd name="connsiteY5" fmla="*/ 1729219 h 3583397"/>
              <a:gd name="connsiteX6" fmla="*/ 3096975 w 5423895"/>
              <a:gd name="connsiteY6" fmla="*/ 1585203 h 3583397"/>
              <a:gd name="connsiteX7" fmla="*/ 3024966 w 5423895"/>
              <a:gd name="connsiteY7" fmla="*/ 1297171 h 3583397"/>
              <a:gd name="connsiteX8" fmla="*/ 2944754 w 5423895"/>
              <a:gd name="connsiteY8" fmla="*/ 1031185 h 3583397"/>
              <a:gd name="connsiteX9" fmla="*/ 2448898 w 5423895"/>
              <a:gd name="connsiteY9" fmla="*/ 793113 h 3583397"/>
              <a:gd name="connsiteX10" fmla="*/ 2304883 w 5423895"/>
              <a:gd name="connsiteY10" fmla="*/ 793113 h 3583397"/>
              <a:gd name="connsiteX11" fmla="*/ 2007598 w 5423895"/>
              <a:gd name="connsiteY11" fmla="*/ 597516 h 3583397"/>
              <a:gd name="connsiteX12" fmla="*/ 1440355 w 5423895"/>
              <a:gd name="connsiteY12" fmla="*/ 0 h 3583397"/>
              <a:gd name="connsiteX13" fmla="*/ 1184064 w 5423895"/>
              <a:gd name="connsiteY13" fmla="*/ 428347 h 3583397"/>
              <a:gd name="connsiteX14" fmla="*/ 869696 w 5423895"/>
              <a:gd name="connsiteY14" fmla="*/ 552221 h 3583397"/>
              <a:gd name="connsiteX15" fmla="*/ 688696 w 5423895"/>
              <a:gd name="connsiteY15" fmla="*/ 552221 h 3583397"/>
              <a:gd name="connsiteX16" fmla="*/ 555328 w 5423895"/>
              <a:gd name="connsiteY16" fmla="*/ 514106 h 3583397"/>
              <a:gd name="connsiteX17" fmla="*/ 479178 w 5423895"/>
              <a:gd name="connsiteY17" fmla="*/ 590566 h 3583397"/>
              <a:gd name="connsiteX18" fmla="*/ 231434 w 5423895"/>
              <a:gd name="connsiteY18" fmla="*/ 371175 h 3583397"/>
              <a:gd name="connsiteX19" fmla="*/ 0 w 5423895"/>
              <a:gd name="connsiteY19" fmla="*/ 288146 h 3583397"/>
              <a:gd name="connsiteX0" fmla="*/ 5423895 w 5423895"/>
              <a:gd name="connsiteY0" fmla="*/ 3583397 h 3583397"/>
              <a:gd name="connsiteX1" fmla="*/ 4966002 w 5423895"/>
              <a:gd name="connsiteY1" fmla="*/ 2686665 h 3583397"/>
              <a:gd name="connsiteX2" fmla="*/ 4680213 w 5423895"/>
              <a:gd name="connsiteY2" fmla="*/ 2677136 h 3583397"/>
              <a:gd name="connsiteX3" fmla="*/ 4472381 w 5423895"/>
              <a:gd name="connsiteY3" fmla="*/ 2221775 h 3583397"/>
              <a:gd name="connsiteX4" fmla="*/ 4226243 w 5423895"/>
              <a:gd name="connsiteY4" fmla="*/ 1884283 h 3583397"/>
              <a:gd name="connsiteX5" fmla="*/ 3981074 w 5423895"/>
              <a:gd name="connsiteY5" fmla="*/ 1770325 h 3583397"/>
              <a:gd name="connsiteX6" fmla="*/ 3673039 w 5423895"/>
              <a:gd name="connsiteY6" fmla="*/ 1729219 h 3583397"/>
              <a:gd name="connsiteX7" fmla="*/ 3096975 w 5423895"/>
              <a:gd name="connsiteY7" fmla="*/ 1585203 h 3583397"/>
              <a:gd name="connsiteX8" fmla="*/ 3024966 w 5423895"/>
              <a:gd name="connsiteY8" fmla="*/ 1297171 h 3583397"/>
              <a:gd name="connsiteX9" fmla="*/ 2944754 w 5423895"/>
              <a:gd name="connsiteY9" fmla="*/ 1031185 h 3583397"/>
              <a:gd name="connsiteX10" fmla="*/ 2448898 w 5423895"/>
              <a:gd name="connsiteY10" fmla="*/ 793113 h 3583397"/>
              <a:gd name="connsiteX11" fmla="*/ 2304883 w 5423895"/>
              <a:gd name="connsiteY11" fmla="*/ 793113 h 3583397"/>
              <a:gd name="connsiteX12" fmla="*/ 2007598 w 5423895"/>
              <a:gd name="connsiteY12" fmla="*/ 597516 h 3583397"/>
              <a:gd name="connsiteX13" fmla="*/ 1440355 w 5423895"/>
              <a:gd name="connsiteY13" fmla="*/ 0 h 3583397"/>
              <a:gd name="connsiteX14" fmla="*/ 1184064 w 5423895"/>
              <a:gd name="connsiteY14" fmla="*/ 428347 h 3583397"/>
              <a:gd name="connsiteX15" fmla="*/ 869696 w 5423895"/>
              <a:gd name="connsiteY15" fmla="*/ 552221 h 3583397"/>
              <a:gd name="connsiteX16" fmla="*/ 688696 w 5423895"/>
              <a:gd name="connsiteY16" fmla="*/ 552221 h 3583397"/>
              <a:gd name="connsiteX17" fmla="*/ 555328 w 5423895"/>
              <a:gd name="connsiteY17" fmla="*/ 514106 h 3583397"/>
              <a:gd name="connsiteX18" fmla="*/ 479178 w 5423895"/>
              <a:gd name="connsiteY18" fmla="*/ 590566 h 3583397"/>
              <a:gd name="connsiteX19" fmla="*/ 231434 w 5423895"/>
              <a:gd name="connsiteY19" fmla="*/ 371175 h 3583397"/>
              <a:gd name="connsiteX20" fmla="*/ 0 w 5423895"/>
              <a:gd name="connsiteY20" fmla="*/ 288146 h 3583397"/>
              <a:gd name="connsiteX0" fmla="*/ 5423895 w 5423895"/>
              <a:gd name="connsiteY0" fmla="*/ 3583397 h 3583397"/>
              <a:gd name="connsiteX1" fmla="*/ 5337527 w 5423895"/>
              <a:gd name="connsiteY1" fmla="*/ 3048758 h 3583397"/>
              <a:gd name="connsiteX2" fmla="*/ 4966002 w 5423895"/>
              <a:gd name="connsiteY2" fmla="*/ 2686665 h 3583397"/>
              <a:gd name="connsiteX3" fmla="*/ 4680213 w 5423895"/>
              <a:gd name="connsiteY3" fmla="*/ 2677136 h 3583397"/>
              <a:gd name="connsiteX4" fmla="*/ 4472381 w 5423895"/>
              <a:gd name="connsiteY4" fmla="*/ 2221775 h 3583397"/>
              <a:gd name="connsiteX5" fmla="*/ 4226243 w 5423895"/>
              <a:gd name="connsiteY5" fmla="*/ 1884283 h 3583397"/>
              <a:gd name="connsiteX6" fmla="*/ 3981074 w 5423895"/>
              <a:gd name="connsiteY6" fmla="*/ 1770325 h 3583397"/>
              <a:gd name="connsiteX7" fmla="*/ 3673039 w 5423895"/>
              <a:gd name="connsiteY7" fmla="*/ 1729219 h 3583397"/>
              <a:gd name="connsiteX8" fmla="*/ 3096975 w 5423895"/>
              <a:gd name="connsiteY8" fmla="*/ 1585203 h 3583397"/>
              <a:gd name="connsiteX9" fmla="*/ 3024966 w 5423895"/>
              <a:gd name="connsiteY9" fmla="*/ 1297171 h 3583397"/>
              <a:gd name="connsiteX10" fmla="*/ 2944754 w 5423895"/>
              <a:gd name="connsiteY10" fmla="*/ 1031185 h 3583397"/>
              <a:gd name="connsiteX11" fmla="*/ 2448898 w 5423895"/>
              <a:gd name="connsiteY11" fmla="*/ 793113 h 3583397"/>
              <a:gd name="connsiteX12" fmla="*/ 2304883 w 5423895"/>
              <a:gd name="connsiteY12" fmla="*/ 793113 h 3583397"/>
              <a:gd name="connsiteX13" fmla="*/ 2007598 w 5423895"/>
              <a:gd name="connsiteY13" fmla="*/ 597516 h 3583397"/>
              <a:gd name="connsiteX14" fmla="*/ 1440355 w 5423895"/>
              <a:gd name="connsiteY14" fmla="*/ 0 h 3583397"/>
              <a:gd name="connsiteX15" fmla="*/ 1184064 w 5423895"/>
              <a:gd name="connsiteY15" fmla="*/ 428347 h 3583397"/>
              <a:gd name="connsiteX16" fmla="*/ 869696 w 5423895"/>
              <a:gd name="connsiteY16" fmla="*/ 552221 h 3583397"/>
              <a:gd name="connsiteX17" fmla="*/ 688696 w 5423895"/>
              <a:gd name="connsiteY17" fmla="*/ 552221 h 3583397"/>
              <a:gd name="connsiteX18" fmla="*/ 555328 w 5423895"/>
              <a:gd name="connsiteY18" fmla="*/ 514106 h 3583397"/>
              <a:gd name="connsiteX19" fmla="*/ 479178 w 5423895"/>
              <a:gd name="connsiteY19" fmla="*/ 590566 h 3583397"/>
              <a:gd name="connsiteX20" fmla="*/ 231434 w 5423895"/>
              <a:gd name="connsiteY20" fmla="*/ 371175 h 3583397"/>
              <a:gd name="connsiteX21" fmla="*/ 0 w 5423895"/>
              <a:gd name="connsiteY21" fmla="*/ 288146 h 3583397"/>
              <a:gd name="connsiteX0" fmla="*/ 5423895 w 5423895"/>
              <a:gd name="connsiteY0" fmla="*/ 3583397 h 3583397"/>
              <a:gd name="connsiteX1" fmla="*/ 5337527 w 5423895"/>
              <a:gd name="connsiteY1" fmla="*/ 3048758 h 3583397"/>
              <a:gd name="connsiteX2" fmla="*/ 4966002 w 5423895"/>
              <a:gd name="connsiteY2" fmla="*/ 2686665 h 3583397"/>
              <a:gd name="connsiteX3" fmla="*/ 4680213 w 5423895"/>
              <a:gd name="connsiteY3" fmla="*/ 2677136 h 3583397"/>
              <a:gd name="connsiteX4" fmla="*/ 4472381 w 5423895"/>
              <a:gd name="connsiteY4" fmla="*/ 2221775 h 3583397"/>
              <a:gd name="connsiteX5" fmla="*/ 4226243 w 5423895"/>
              <a:gd name="connsiteY5" fmla="*/ 1884283 h 3583397"/>
              <a:gd name="connsiteX6" fmla="*/ 3981074 w 5423895"/>
              <a:gd name="connsiteY6" fmla="*/ 1770325 h 3583397"/>
              <a:gd name="connsiteX7" fmla="*/ 3673039 w 5423895"/>
              <a:gd name="connsiteY7" fmla="*/ 1729219 h 3583397"/>
              <a:gd name="connsiteX8" fmla="*/ 3096975 w 5423895"/>
              <a:gd name="connsiteY8" fmla="*/ 1585203 h 3583397"/>
              <a:gd name="connsiteX9" fmla="*/ 3024966 w 5423895"/>
              <a:gd name="connsiteY9" fmla="*/ 1297171 h 3583397"/>
              <a:gd name="connsiteX10" fmla="*/ 2944754 w 5423895"/>
              <a:gd name="connsiteY10" fmla="*/ 1031185 h 3583397"/>
              <a:gd name="connsiteX11" fmla="*/ 2448898 w 5423895"/>
              <a:gd name="connsiteY11" fmla="*/ 793113 h 3583397"/>
              <a:gd name="connsiteX12" fmla="*/ 2304883 w 5423895"/>
              <a:gd name="connsiteY12" fmla="*/ 793113 h 3583397"/>
              <a:gd name="connsiteX13" fmla="*/ 2007598 w 5423895"/>
              <a:gd name="connsiteY13" fmla="*/ 597516 h 3583397"/>
              <a:gd name="connsiteX14" fmla="*/ 1440355 w 5423895"/>
              <a:gd name="connsiteY14" fmla="*/ 0 h 3583397"/>
              <a:gd name="connsiteX15" fmla="*/ 1184064 w 5423895"/>
              <a:gd name="connsiteY15" fmla="*/ 428347 h 3583397"/>
              <a:gd name="connsiteX16" fmla="*/ 869696 w 5423895"/>
              <a:gd name="connsiteY16" fmla="*/ 552221 h 3583397"/>
              <a:gd name="connsiteX17" fmla="*/ 688696 w 5423895"/>
              <a:gd name="connsiteY17" fmla="*/ 552221 h 3583397"/>
              <a:gd name="connsiteX18" fmla="*/ 555328 w 5423895"/>
              <a:gd name="connsiteY18" fmla="*/ 514106 h 3583397"/>
              <a:gd name="connsiteX19" fmla="*/ 479178 w 5423895"/>
              <a:gd name="connsiteY19" fmla="*/ 590566 h 3583397"/>
              <a:gd name="connsiteX20" fmla="*/ 231434 w 5423895"/>
              <a:gd name="connsiteY20" fmla="*/ 371175 h 3583397"/>
              <a:gd name="connsiteX21" fmla="*/ 0 w 5423895"/>
              <a:gd name="connsiteY21" fmla="*/ 338985 h 3583397"/>
              <a:gd name="connsiteX0" fmla="*/ 5423895 w 5423895"/>
              <a:gd name="connsiteY0" fmla="*/ 3583397 h 3583397"/>
              <a:gd name="connsiteX1" fmla="*/ 5337527 w 5423895"/>
              <a:gd name="connsiteY1" fmla="*/ 3048758 h 3583397"/>
              <a:gd name="connsiteX2" fmla="*/ 4966002 w 5423895"/>
              <a:gd name="connsiteY2" fmla="*/ 2686665 h 3583397"/>
              <a:gd name="connsiteX3" fmla="*/ 4680213 w 5423895"/>
              <a:gd name="connsiteY3" fmla="*/ 2677136 h 3583397"/>
              <a:gd name="connsiteX4" fmla="*/ 4472381 w 5423895"/>
              <a:gd name="connsiteY4" fmla="*/ 2221775 h 3583397"/>
              <a:gd name="connsiteX5" fmla="*/ 4226243 w 5423895"/>
              <a:gd name="connsiteY5" fmla="*/ 1884283 h 3583397"/>
              <a:gd name="connsiteX6" fmla="*/ 3981074 w 5423895"/>
              <a:gd name="connsiteY6" fmla="*/ 1770325 h 3583397"/>
              <a:gd name="connsiteX7" fmla="*/ 3673039 w 5423895"/>
              <a:gd name="connsiteY7" fmla="*/ 1729219 h 3583397"/>
              <a:gd name="connsiteX8" fmla="*/ 3096975 w 5423895"/>
              <a:gd name="connsiteY8" fmla="*/ 1585203 h 3583397"/>
              <a:gd name="connsiteX9" fmla="*/ 3024966 w 5423895"/>
              <a:gd name="connsiteY9" fmla="*/ 1297171 h 3583397"/>
              <a:gd name="connsiteX10" fmla="*/ 2944754 w 5423895"/>
              <a:gd name="connsiteY10" fmla="*/ 1031185 h 3583397"/>
              <a:gd name="connsiteX11" fmla="*/ 2448898 w 5423895"/>
              <a:gd name="connsiteY11" fmla="*/ 793113 h 3583397"/>
              <a:gd name="connsiteX12" fmla="*/ 2304883 w 5423895"/>
              <a:gd name="connsiteY12" fmla="*/ 793113 h 3583397"/>
              <a:gd name="connsiteX13" fmla="*/ 2007598 w 5423895"/>
              <a:gd name="connsiteY13" fmla="*/ 597516 h 3583397"/>
              <a:gd name="connsiteX14" fmla="*/ 1440355 w 5423895"/>
              <a:gd name="connsiteY14" fmla="*/ 0 h 3583397"/>
              <a:gd name="connsiteX15" fmla="*/ 1184064 w 5423895"/>
              <a:gd name="connsiteY15" fmla="*/ 428347 h 3583397"/>
              <a:gd name="connsiteX16" fmla="*/ 869696 w 5423895"/>
              <a:gd name="connsiteY16" fmla="*/ 552221 h 3583397"/>
              <a:gd name="connsiteX17" fmla="*/ 688696 w 5423895"/>
              <a:gd name="connsiteY17" fmla="*/ 552221 h 3583397"/>
              <a:gd name="connsiteX18" fmla="*/ 555328 w 5423895"/>
              <a:gd name="connsiteY18" fmla="*/ 514106 h 3583397"/>
              <a:gd name="connsiteX19" fmla="*/ 479178 w 5423895"/>
              <a:gd name="connsiteY19" fmla="*/ 590566 h 3583397"/>
              <a:gd name="connsiteX20" fmla="*/ 246719 w 5423895"/>
              <a:gd name="connsiteY20" fmla="*/ 439805 h 3583397"/>
              <a:gd name="connsiteX21" fmla="*/ 0 w 5423895"/>
              <a:gd name="connsiteY21" fmla="*/ 338985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862075 w 5416274"/>
              <a:gd name="connsiteY16" fmla="*/ 552221 h 3583397"/>
              <a:gd name="connsiteX17" fmla="*/ 681075 w 5416274"/>
              <a:gd name="connsiteY17" fmla="*/ 552221 h 3583397"/>
              <a:gd name="connsiteX18" fmla="*/ 547707 w 5416274"/>
              <a:gd name="connsiteY18" fmla="*/ 514106 h 3583397"/>
              <a:gd name="connsiteX19" fmla="*/ 471557 w 5416274"/>
              <a:gd name="connsiteY19" fmla="*/ 590566 h 3583397"/>
              <a:gd name="connsiteX20" fmla="*/ 239098 w 5416274"/>
              <a:gd name="connsiteY20" fmla="*/ 439805 h 3583397"/>
              <a:gd name="connsiteX21" fmla="*/ 0 w 5416274"/>
              <a:gd name="connsiteY21"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862075 w 5416274"/>
              <a:gd name="connsiteY16" fmla="*/ 552221 h 3583397"/>
              <a:gd name="connsiteX17" fmla="*/ 681075 w 5416274"/>
              <a:gd name="connsiteY17" fmla="*/ 552221 h 3583397"/>
              <a:gd name="connsiteX18" fmla="*/ 547707 w 5416274"/>
              <a:gd name="connsiteY18" fmla="*/ 514106 h 3583397"/>
              <a:gd name="connsiteX19" fmla="*/ 471557 w 5416274"/>
              <a:gd name="connsiteY19" fmla="*/ 590566 h 3583397"/>
              <a:gd name="connsiteX20" fmla="*/ 231520 w 5416274"/>
              <a:gd name="connsiteY20" fmla="*/ 455097 h 3583397"/>
              <a:gd name="connsiteX21" fmla="*/ 0 w 5416274"/>
              <a:gd name="connsiteY21"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862075 w 5416274"/>
              <a:gd name="connsiteY16" fmla="*/ 552221 h 3583397"/>
              <a:gd name="connsiteX17" fmla="*/ 681075 w 5416274"/>
              <a:gd name="connsiteY17" fmla="*/ 552221 h 3583397"/>
              <a:gd name="connsiteX18" fmla="*/ 547707 w 5416274"/>
              <a:gd name="connsiteY18" fmla="*/ 514106 h 3583397"/>
              <a:gd name="connsiteX19" fmla="*/ 494508 w 5416274"/>
              <a:gd name="connsiteY19" fmla="*/ 560150 h 3583397"/>
              <a:gd name="connsiteX20" fmla="*/ 231520 w 5416274"/>
              <a:gd name="connsiteY20" fmla="*/ 455097 h 3583397"/>
              <a:gd name="connsiteX21" fmla="*/ 0 w 5416274"/>
              <a:gd name="connsiteY21"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862075 w 5416274"/>
              <a:gd name="connsiteY16" fmla="*/ 552221 h 3583397"/>
              <a:gd name="connsiteX17" fmla="*/ 681075 w 5416274"/>
              <a:gd name="connsiteY17" fmla="*/ 552221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862075 w 5416274"/>
              <a:gd name="connsiteY16" fmla="*/ 552221 h 3583397"/>
              <a:gd name="connsiteX17" fmla="*/ 726928 w 5416274"/>
              <a:gd name="connsiteY17" fmla="*/ 598009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862075 w 5416274"/>
              <a:gd name="connsiteY16" fmla="*/ 552221 h 3583397"/>
              <a:gd name="connsiteX17" fmla="*/ 742304 w 5416274"/>
              <a:gd name="connsiteY17" fmla="*/ 620940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923204 w 5416274"/>
              <a:gd name="connsiteY16" fmla="*/ 567526 h 3583397"/>
              <a:gd name="connsiteX17" fmla="*/ 742304 w 5416274"/>
              <a:gd name="connsiteY17" fmla="*/ 620940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38552 w 5416274"/>
              <a:gd name="connsiteY15" fmla="*/ 367429 h 3583397"/>
              <a:gd name="connsiteX16" fmla="*/ 923204 w 5416274"/>
              <a:gd name="connsiteY16" fmla="*/ 567526 h 3583397"/>
              <a:gd name="connsiteX17" fmla="*/ 742304 w 5416274"/>
              <a:gd name="connsiteY17" fmla="*/ 620940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38552 w 5416274"/>
              <a:gd name="connsiteY15" fmla="*/ 367429 h 3583397"/>
              <a:gd name="connsiteX16" fmla="*/ 923204 w 5416274"/>
              <a:gd name="connsiteY16" fmla="*/ 567526 h 3583397"/>
              <a:gd name="connsiteX17" fmla="*/ 742304 w 5416274"/>
              <a:gd name="connsiteY17" fmla="*/ 620940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38552 w 5416274"/>
              <a:gd name="connsiteY15" fmla="*/ 367429 h 3583397"/>
              <a:gd name="connsiteX16" fmla="*/ 923204 w 5416274"/>
              <a:gd name="connsiteY16" fmla="*/ 567526 h 3583397"/>
              <a:gd name="connsiteX17" fmla="*/ 742304 w 5416274"/>
              <a:gd name="connsiteY17" fmla="*/ 620940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98639 h 3598639"/>
              <a:gd name="connsiteX1" fmla="*/ 5329906 w 5416274"/>
              <a:gd name="connsiteY1" fmla="*/ 3064000 h 3598639"/>
              <a:gd name="connsiteX2" fmla="*/ 4958381 w 5416274"/>
              <a:gd name="connsiteY2" fmla="*/ 2701907 h 3598639"/>
              <a:gd name="connsiteX3" fmla="*/ 4672592 w 5416274"/>
              <a:gd name="connsiteY3" fmla="*/ 2692378 h 3598639"/>
              <a:gd name="connsiteX4" fmla="*/ 4464760 w 5416274"/>
              <a:gd name="connsiteY4" fmla="*/ 2237017 h 3598639"/>
              <a:gd name="connsiteX5" fmla="*/ 4218622 w 5416274"/>
              <a:gd name="connsiteY5" fmla="*/ 1899525 h 3598639"/>
              <a:gd name="connsiteX6" fmla="*/ 3973453 w 5416274"/>
              <a:gd name="connsiteY6" fmla="*/ 1785567 h 3598639"/>
              <a:gd name="connsiteX7" fmla="*/ 3665418 w 5416274"/>
              <a:gd name="connsiteY7" fmla="*/ 1744461 h 3598639"/>
              <a:gd name="connsiteX8" fmla="*/ 3089354 w 5416274"/>
              <a:gd name="connsiteY8" fmla="*/ 1600445 h 3598639"/>
              <a:gd name="connsiteX9" fmla="*/ 3017345 w 5416274"/>
              <a:gd name="connsiteY9" fmla="*/ 1312413 h 3598639"/>
              <a:gd name="connsiteX10" fmla="*/ 2937133 w 5416274"/>
              <a:gd name="connsiteY10" fmla="*/ 1046427 h 3598639"/>
              <a:gd name="connsiteX11" fmla="*/ 2441277 w 5416274"/>
              <a:gd name="connsiteY11" fmla="*/ 808355 h 3598639"/>
              <a:gd name="connsiteX12" fmla="*/ 2297262 w 5416274"/>
              <a:gd name="connsiteY12" fmla="*/ 808355 h 3598639"/>
              <a:gd name="connsiteX13" fmla="*/ 1999977 w 5416274"/>
              <a:gd name="connsiteY13" fmla="*/ 612758 h 3598639"/>
              <a:gd name="connsiteX14" fmla="*/ 1432997 w 5416274"/>
              <a:gd name="connsiteY14" fmla="*/ 0 h 3598639"/>
              <a:gd name="connsiteX15" fmla="*/ 1138552 w 5416274"/>
              <a:gd name="connsiteY15" fmla="*/ 382671 h 3598639"/>
              <a:gd name="connsiteX16" fmla="*/ 923204 w 5416274"/>
              <a:gd name="connsiteY16" fmla="*/ 582768 h 3598639"/>
              <a:gd name="connsiteX17" fmla="*/ 742304 w 5416274"/>
              <a:gd name="connsiteY17" fmla="*/ 636182 h 3598639"/>
              <a:gd name="connsiteX18" fmla="*/ 494508 w 5416274"/>
              <a:gd name="connsiteY18" fmla="*/ 575392 h 3598639"/>
              <a:gd name="connsiteX19" fmla="*/ 231520 w 5416274"/>
              <a:gd name="connsiteY19" fmla="*/ 470339 h 3598639"/>
              <a:gd name="connsiteX20" fmla="*/ 0 w 5416274"/>
              <a:gd name="connsiteY20" fmla="*/ 399991 h 3598639"/>
              <a:gd name="connsiteX0" fmla="*/ 5416274 w 5416274"/>
              <a:gd name="connsiteY0" fmla="*/ 3598639 h 3598639"/>
              <a:gd name="connsiteX1" fmla="*/ 5329906 w 5416274"/>
              <a:gd name="connsiteY1" fmla="*/ 3064000 h 3598639"/>
              <a:gd name="connsiteX2" fmla="*/ 4958381 w 5416274"/>
              <a:gd name="connsiteY2" fmla="*/ 2701907 h 3598639"/>
              <a:gd name="connsiteX3" fmla="*/ 4672592 w 5416274"/>
              <a:gd name="connsiteY3" fmla="*/ 2692378 h 3598639"/>
              <a:gd name="connsiteX4" fmla="*/ 4464760 w 5416274"/>
              <a:gd name="connsiteY4" fmla="*/ 2237017 h 3598639"/>
              <a:gd name="connsiteX5" fmla="*/ 4218622 w 5416274"/>
              <a:gd name="connsiteY5" fmla="*/ 1899525 h 3598639"/>
              <a:gd name="connsiteX6" fmla="*/ 3973453 w 5416274"/>
              <a:gd name="connsiteY6" fmla="*/ 1785567 h 3598639"/>
              <a:gd name="connsiteX7" fmla="*/ 3665418 w 5416274"/>
              <a:gd name="connsiteY7" fmla="*/ 1744461 h 3598639"/>
              <a:gd name="connsiteX8" fmla="*/ 3089354 w 5416274"/>
              <a:gd name="connsiteY8" fmla="*/ 1600445 h 3598639"/>
              <a:gd name="connsiteX9" fmla="*/ 3017345 w 5416274"/>
              <a:gd name="connsiteY9" fmla="*/ 1312413 h 3598639"/>
              <a:gd name="connsiteX10" fmla="*/ 2937133 w 5416274"/>
              <a:gd name="connsiteY10" fmla="*/ 1046427 h 3598639"/>
              <a:gd name="connsiteX11" fmla="*/ 2441277 w 5416274"/>
              <a:gd name="connsiteY11" fmla="*/ 808355 h 3598639"/>
              <a:gd name="connsiteX12" fmla="*/ 2297262 w 5416274"/>
              <a:gd name="connsiteY12" fmla="*/ 808355 h 3598639"/>
              <a:gd name="connsiteX13" fmla="*/ 1999977 w 5416274"/>
              <a:gd name="connsiteY13" fmla="*/ 612758 h 3598639"/>
              <a:gd name="connsiteX14" fmla="*/ 1432997 w 5416274"/>
              <a:gd name="connsiteY14" fmla="*/ 0 h 3598639"/>
              <a:gd name="connsiteX15" fmla="*/ 1138552 w 5416274"/>
              <a:gd name="connsiteY15" fmla="*/ 382671 h 3598639"/>
              <a:gd name="connsiteX16" fmla="*/ 923204 w 5416274"/>
              <a:gd name="connsiteY16" fmla="*/ 582768 h 3598639"/>
              <a:gd name="connsiteX17" fmla="*/ 742304 w 5416274"/>
              <a:gd name="connsiteY17" fmla="*/ 636182 h 3598639"/>
              <a:gd name="connsiteX18" fmla="*/ 494508 w 5416274"/>
              <a:gd name="connsiteY18" fmla="*/ 575392 h 3598639"/>
              <a:gd name="connsiteX19" fmla="*/ 231520 w 5416274"/>
              <a:gd name="connsiteY19" fmla="*/ 470339 h 3598639"/>
              <a:gd name="connsiteX20" fmla="*/ 0 w 5416274"/>
              <a:gd name="connsiteY20" fmla="*/ 399991 h 3598639"/>
              <a:gd name="connsiteX0" fmla="*/ 5416274 w 5416274"/>
              <a:gd name="connsiteY0" fmla="*/ 3598639 h 3598639"/>
              <a:gd name="connsiteX1" fmla="*/ 5329906 w 5416274"/>
              <a:gd name="connsiteY1" fmla="*/ 3064000 h 3598639"/>
              <a:gd name="connsiteX2" fmla="*/ 4958381 w 5416274"/>
              <a:gd name="connsiteY2" fmla="*/ 2701907 h 3598639"/>
              <a:gd name="connsiteX3" fmla="*/ 4672592 w 5416274"/>
              <a:gd name="connsiteY3" fmla="*/ 2692378 h 3598639"/>
              <a:gd name="connsiteX4" fmla="*/ 4464760 w 5416274"/>
              <a:gd name="connsiteY4" fmla="*/ 2237017 h 3598639"/>
              <a:gd name="connsiteX5" fmla="*/ 4218622 w 5416274"/>
              <a:gd name="connsiteY5" fmla="*/ 1899525 h 3598639"/>
              <a:gd name="connsiteX6" fmla="*/ 3973453 w 5416274"/>
              <a:gd name="connsiteY6" fmla="*/ 1785567 h 3598639"/>
              <a:gd name="connsiteX7" fmla="*/ 3665418 w 5416274"/>
              <a:gd name="connsiteY7" fmla="*/ 1744461 h 3598639"/>
              <a:gd name="connsiteX8" fmla="*/ 3089354 w 5416274"/>
              <a:gd name="connsiteY8" fmla="*/ 1600445 h 3598639"/>
              <a:gd name="connsiteX9" fmla="*/ 3017345 w 5416274"/>
              <a:gd name="connsiteY9" fmla="*/ 1312413 h 3598639"/>
              <a:gd name="connsiteX10" fmla="*/ 2937133 w 5416274"/>
              <a:gd name="connsiteY10" fmla="*/ 1046427 h 3598639"/>
              <a:gd name="connsiteX11" fmla="*/ 2441277 w 5416274"/>
              <a:gd name="connsiteY11" fmla="*/ 808355 h 3598639"/>
              <a:gd name="connsiteX12" fmla="*/ 2297262 w 5416274"/>
              <a:gd name="connsiteY12" fmla="*/ 808355 h 3598639"/>
              <a:gd name="connsiteX13" fmla="*/ 1999977 w 5416274"/>
              <a:gd name="connsiteY13" fmla="*/ 612758 h 3598639"/>
              <a:gd name="connsiteX14" fmla="*/ 1432997 w 5416274"/>
              <a:gd name="connsiteY14" fmla="*/ 0 h 3598639"/>
              <a:gd name="connsiteX15" fmla="*/ 1123518 w 5416274"/>
              <a:gd name="connsiteY15" fmla="*/ 352231 h 3598639"/>
              <a:gd name="connsiteX16" fmla="*/ 923204 w 5416274"/>
              <a:gd name="connsiteY16" fmla="*/ 582768 h 3598639"/>
              <a:gd name="connsiteX17" fmla="*/ 742304 w 5416274"/>
              <a:gd name="connsiteY17" fmla="*/ 636182 h 3598639"/>
              <a:gd name="connsiteX18" fmla="*/ 494508 w 5416274"/>
              <a:gd name="connsiteY18" fmla="*/ 575392 h 3598639"/>
              <a:gd name="connsiteX19" fmla="*/ 231520 w 5416274"/>
              <a:gd name="connsiteY19" fmla="*/ 470339 h 3598639"/>
              <a:gd name="connsiteX20" fmla="*/ 0 w 5416274"/>
              <a:gd name="connsiteY20" fmla="*/ 399991 h 3598639"/>
              <a:gd name="connsiteX0" fmla="*/ 5416274 w 5416274"/>
              <a:gd name="connsiteY0" fmla="*/ 3461463 h 3461463"/>
              <a:gd name="connsiteX1" fmla="*/ 5329906 w 5416274"/>
              <a:gd name="connsiteY1" fmla="*/ 2926824 h 3461463"/>
              <a:gd name="connsiteX2" fmla="*/ 4958381 w 5416274"/>
              <a:gd name="connsiteY2" fmla="*/ 2564731 h 3461463"/>
              <a:gd name="connsiteX3" fmla="*/ 4672592 w 5416274"/>
              <a:gd name="connsiteY3" fmla="*/ 2555202 h 3461463"/>
              <a:gd name="connsiteX4" fmla="*/ 4464760 w 5416274"/>
              <a:gd name="connsiteY4" fmla="*/ 2099841 h 3461463"/>
              <a:gd name="connsiteX5" fmla="*/ 4218622 w 5416274"/>
              <a:gd name="connsiteY5" fmla="*/ 1762349 h 3461463"/>
              <a:gd name="connsiteX6" fmla="*/ 3973453 w 5416274"/>
              <a:gd name="connsiteY6" fmla="*/ 1648391 h 3461463"/>
              <a:gd name="connsiteX7" fmla="*/ 3665418 w 5416274"/>
              <a:gd name="connsiteY7" fmla="*/ 1607285 h 3461463"/>
              <a:gd name="connsiteX8" fmla="*/ 3089354 w 5416274"/>
              <a:gd name="connsiteY8" fmla="*/ 1463269 h 3461463"/>
              <a:gd name="connsiteX9" fmla="*/ 3017345 w 5416274"/>
              <a:gd name="connsiteY9" fmla="*/ 1175237 h 3461463"/>
              <a:gd name="connsiteX10" fmla="*/ 2937133 w 5416274"/>
              <a:gd name="connsiteY10" fmla="*/ 909251 h 3461463"/>
              <a:gd name="connsiteX11" fmla="*/ 2441277 w 5416274"/>
              <a:gd name="connsiteY11" fmla="*/ 671179 h 3461463"/>
              <a:gd name="connsiteX12" fmla="*/ 2297262 w 5416274"/>
              <a:gd name="connsiteY12" fmla="*/ 671179 h 3461463"/>
              <a:gd name="connsiteX13" fmla="*/ 1999977 w 5416274"/>
              <a:gd name="connsiteY13" fmla="*/ 475582 h 3461463"/>
              <a:gd name="connsiteX14" fmla="*/ 1364667 w 5416274"/>
              <a:gd name="connsiteY14" fmla="*/ 0 h 3461463"/>
              <a:gd name="connsiteX15" fmla="*/ 1123518 w 5416274"/>
              <a:gd name="connsiteY15" fmla="*/ 215055 h 3461463"/>
              <a:gd name="connsiteX16" fmla="*/ 923204 w 5416274"/>
              <a:gd name="connsiteY16" fmla="*/ 445592 h 3461463"/>
              <a:gd name="connsiteX17" fmla="*/ 742304 w 5416274"/>
              <a:gd name="connsiteY17" fmla="*/ 499006 h 3461463"/>
              <a:gd name="connsiteX18" fmla="*/ 494508 w 5416274"/>
              <a:gd name="connsiteY18" fmla="*/ 438216 h 3461463"/>
              <a:gd name="connsiteX19" fmla="*/ 231520 w 5416274"/>
              <a:gd name="connsiteY19" fmla="*/ 333163 h 3461463"/>
              <a:gd name="connsiteX20" fmla="*/ 0 w 5416274"/>
              <a:gd name="connsiteY20" fmla="*/ 262815 h 3461463"/>
              <a:gd name="connsiteX0" fmla="*/ 5416274 w 5416274"/>
              <a:gd name="connsiteY0" fmla="*/ 3546890 h 3546890"/>
              <a:gd name="connsiteX1" fmla="*/ 5329906 w 5416274"/>
              <a:gd name="connsiteY1" fmla="*/ 3012251 h 3546890"/>
              <a:gd name="connsiteX2" fmla="*/ 4958381 w 5416274"/>
              <a:gd name="connsiteY2" fmla="*/ 2650158 h 3546890"/>
              <a:gd name="connsiteX3" fmla="*/ 4672592 w 5416274"/>
              <a:gd name="connsiteY3" fmla="*/ 2640629 h 3546890"/>
              <a:gd name="connsiteX4" fmla="*/ 4464760 w 5416274"/>
              <a:gd name="connsiteY4" fmla="*/ 2185268 h 3546890"/>
              <a:gd name="connsiteX5" fmla="*/ 4218622 w 5416274"/>
              <a:gd name="connsiteY5" fmla="*/ 1847776 h 3546890"/>
              <a:gd name="connsiteX6" fmla="*/ 3973453 w 5416274"/>
              <a:gd name="connsiteY6" fmla="*/ 1733818 h 3546890"/>
              <a:gd name="connsiteX7" fmla="*/ 3665418 w 5416274"/>
              <a:gd name="connsiteY7" fmla="*/ 1692712 h 3546890"/>
              <a:gd name="connsiteX8" fmla="*/ 3089354 w 5416274"/>
              <a:gd name="connsiteY8" fmla="*/ 1548696 h 3546890"/>
              <a:gd name="connsiteX9" fmla="*/ 3017345 w 5416274"/>
              <a:gd name="connsiteY9" fmla="*/ 1260664 h 3546890"/>
              <a:gd name="connsiteX10" fmla="*/ 2937133 w 5416274"/>
              <a:gd name="connsiteY10" fmla="*/ 994678 h 3546890"/>
              <a:gd name="connsiteX11" fmla="*/ 2441277 w 5416274"/>
              <a:gd name="connsiteY11" fmla="*/ 756606 h 3546890"/>
              <a:gd name="connsiteX12" fmla="*/ 2297262 w 5416274"/>
              <a:gd name="connsiteY12" fmla="*/ 756606 h 3546890"/>
              <a:gd name="connsiteX13" fmla="*/ 1999977 w 5416274"/>
              <a:gd name="connsiteY13" fmla="*/ 561009 h 3546890"/>
              <a:gd name="connsiteX14" fmla="*/ 1641776 w 5416274"/>
              <a:gd name="connsiteY14" fmla="*/ 79264 h 3546890"/>
              <a:gd name="connsiteX15" fmla="*/ 1364667 w 5416274"/>
              <a:gd name="connsiteY15" fmla="*/ 85427 h 3546890"/>
              <a:gd name="connsiteX16" fmla="*/ 1123518 w 5416274"/>
              <a:gd name="connsiteY16" fmla="*/ 300482 h 3546890"/>
              <a:gd name="connsiteX17" fmla="*/ 923204 w 5416274"/>
              <a:gd name="connsiteY17" fmla="*/ 531019 h 3546890"/>
              <a:gd name="connsiteX18" fmla="*/ 742304 w 5416274"/>
              <a:gd name="connsiteY18" fmla="*/ 584433 h 3546890"/>
              <a:gd name="connsiteX19" fmla="*/ 494508 w 5416274"/>
              <a:gd name="connsiteY19" fmla="*/ 523643 h 3546890"/>
              <a:gd name="connsiteX20" fmla="*/ 231520 w 5416274"/>
              <a:gd name="connsiteY20" fmla="*/ 418590 h 3546890"/>
              <a:gd name="connsiteX21" fmla="*/ 0 w 5416274"/>
              <a:gd name="connsiteY21" fmla="*/ 348242 h 3546890"/>
              <a:gd name="connsiteX0" fmla="*/ 5416274 w 5416274"/>
              <a:gd name="connsiteY0" fmla="*/ 3498353 h 3498353"/>
              <a:gd name="connsiteX1" fmla="*/ 5329906 w 5416274"/>
              <a:gd name="connsiteY1" fmla="*/ 2963714 h 3498353"/>
              <a:gd name="connsiteX2" fmla="*/ 4958381 w 5416274"/>
              <a:gd name="connsiteY2" fmla="*/ 2601621 h 3498353"/>
              <a:gd name="connsiteX3" fmla="*/ 4672592 w 5416274"/>
              <a:gd name="connsiteY3" fmla="*/ 2592092 h 3498353"/>
              <a:gd name="connsiteX4" fmla="*/ 4464760 w 5416274"/>
              <a:gd name="connsiteY4" fmla="*/ 2136731 h 3498353"/>
              <a:gd name="connsiteX5" fmla="*/ 4218622 w 5416274"/>
              <a:gd name="connsiteY5" fmla="*/ 1799239 h 3498353"/>
              <a:gd name="connsiteX6" fmla="*/ 3973453 w 5416274"/>
              <a:gd name="connsiteY6" fmla="*/ 1685281 h 3498353"/>
              <a:gd name="connsiteX7" fmla="*/ 3665418 w 5416274"/>
              <a:gd name="connsiteY7" fmla="*/ 1644175 h 3498353"/>
              <a:gd name="connsiteX8" fmla="*/ 3089354 w 5416274"/>
              <a:gd name="connsiteY8" fmla="*/ 1500159 h 3498353"/>
              <a:gd name="connsiteX9" fmla="*/ 3017345 w 5416274"/>
              <a:gd name="connsiteY9" fmla="*/ 1212127 h 3498353"/>
              <a:gd name="connsiteX10" fmla="*/ 2937133 w 5416274"/>
              <a:gd name="connsiteY10" fmla="*/ 946141 h 3498353"/>
              <a:gd name="connsiteX11" fmla="*/ 2441277 w 5416274"/>
              <a:gd name="connsiteY11" fmla="*/ 708069 h 3498353"/>
              <a:gd name="connsiteX12" fmla="*/ 2297262 w 5416274"/>
              <a:gd name="connsiteY12" fmla="*/ 708069 h 3498353"/>
              <a:gd name="connsiteX13" fmla="*/ 1999977 w 5416274"/>
              <a:gd name="connsiteY13" fmla="*/ 512472 h 3498353"/>
              <a:gd name="connsiteX14" fmla="*/ 1870418 w 5416274"/>
              <a:gd name="connsiteY14" fmla="*/ 221250 h 3498353"/>
              <a:gd name="connsiteX15" fmla="*/ 1641776 w 5416274"/>
              <a:gd name="connsiteY15" fmla="*/ 30727 h 3498353"/>
              <a:gd name="connsiteX16" fmla="*/ 1364667 w 5416274"/>
              <a:gd name="connsiteY16" fmla="*/ 36890 h 3498353"/>
              <a:gd name="connsiteX17" fmla="*/ 1123518 w 5416274"/>
              <a:gd name="connsiteY17" fmla="*/ 251945 h 3498353"/>
              <a:gd name="connsiteX18" fmla="*/ 923204 w 5416274"/>
              <a:gd name="connsiteY18" fmla="*/ 482482 h 3498353"/>
              <a:gd name="connsiteX19" fmla="*/ 742304 w 5416274"/>
              <a:gd name="connsiteY19" fmla="*/ 535896 h 3498353"/>
              <a:gd name="connsiteX20" fmla="*/ 494508 w 5416274"/>
              <a:gd name="connsiteY20" fmla="*/ 475106 h 3498353"/>
              <a:gd name="connsiteX21" fmla="*/ 231520 w 5416274"/>
              <a:gd name="connsiteY21" fmla="*/ 370053 h 3498353"/>
              <a:gd name="connsiteX22" fmla="*/ 0 w 5416274"/>
              <a:gd name="connsiteY22" fmla="*/ 299705 h 349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16274" h="3498353">
                <a:moveTo>
                  <a:pt x="5416274" y="3498353"/>
                </a:moveTo>
                <a:lnTo>
                  <a:pt x="5329906" y="2963714"/>
                </a:lnTo>
                <a:lnTo>
                  <a:pt x="4958381" y="2601621"/>
                </a:lnTo>
                <a:lnTo>
                  <a:pt x="4672592" y="2592092"/>
                </a:lnTo>
                <a:cubicBezTo>
                  <a:pt x="4514006" y="2365155"/>
                  <a:pt x="4540422" y="2268873"/>
                  <a:pt x="4464760" y="2136731"/>
                </a:cubicBezTo>
                <a:cubicBezTo>
                  <a:pt x="4389098" y="2004589"/>
                  <a:pt x="4300506" y="1874481"/>
                  <a:pt x="4218622" y="1799239"/>
                </a:cubicBezTo>
                <a:cubicBezTo>
                  <a:pt x="4136738" y="1723997"/>
                  <a:pt x="4065654" y="1711125"/>
                  <a:pt x="3973453" y="1685281"/>
                </a:cubicBezTo>
                <a:cubicBezTo>
                  <a:pt x="3881252" y="1659437"/>
                  <a:pt x="3812768" y="1675029"/>
                  <a:pt x="3665418" y="1644175"/>
                </a:cubicBezTo>
                <a:cubicBezTo>
                  <a:pt x="3518068" y="1613321"/>
                  <a:pt x="3191555" y="1598068"/>
                  <a:pt x="3089354" y="1500159"/>
                </a:cubicBezTo>
                <a:cubicBezTo>
                  <a:pt x="3068769" y="1400102"/>
                  <a:pt x="3101238" y="1316351"/>
                  <a:pt x="3017345" y="1212127"/>
                </a:cubicBezTo>
                <a:cubicBezTo>
                  <a:pt x="3017345" y="1080112"/>
                  <a:pt x="3034466" y="1123826"/>
                  <a:pt x="2937133" y="946141"/>
                </a:cubicBezTo>
                <a:cubicBezTo>
                  <a:pt x="2788891" y="922221"/>
                  <a:pt x="2647237" y="590029"/>
                  <a:pt x="2441277" y="708069"/>
                </a:cubicBezTo>
                <a:cubicBezTo>
                  <a:pt x="2360452" y="706803"/>
                  <a:pt x="2429125" y="678545"/>
                  <a:pt x="2297262" y="708069"/>
                </a:cubicBezTo>
                <a:cubicBezTo>
                  <a:pt x="2036525" y="751472"/>
                  <a:pt x="1945170" y="474760"/>
                  <a:pt x="1999977" y="512472"/>
                </a:cubicBezTo>
                <a:cubicBezTo>
                  <a:pt x="1917404" y="440227"/>
                  <a:pt x="1930118" y="301541"/>
                  <a:pt x="1870418" y="221250"/>
                </a:cubicBezTo>
                <a:cubicBezTo>
                  <a:pt x="1810718" y="140959"/>
                  <a:pt x="1726068" y="61454"/>
                  <a:pt x="1641776" y="30727"/>
                </a:cubicBezTo>
                <a:cubicBezTo>
                  <a:pt x="1557484" y="0"/>
                  <a:pt x="1444692" y="19073"/>
                  <a:pt x="1364667" y="36890"/>
                </a:cubicBezTo>
                <a:cubicBezTo>
                  <a:pt x="1266519" y="164447"/>
                  <a:pt x="1212138" y="115590"/>
                  <a:pt x="1123518" y="251945"/>
                </a:cubicBezTo>
                <a:lnTo>
                  <a:pt x="923204" y="482482"/>
                </a:lnTo>
                <a:lnTo>
                  <a:pt x="742304" y="535896"/>
                </a:lnTo>
                <a:lnTo>
                  <a:pt x="494508" y="475106"/>
                </a:lnTo>
                <a:cubicBezTo>
                  <a:pt x="354823" y="402181"/>
                  <a:pt x="299875" y="409706"/>
                  <a:pt x="231520" y="370053"/>
                </a:cubicBezTo>
                <a:lnTo>
                  <a:pt x="0" y="299705"/>
                </a:lnTo>
              </a:path>
            </a:pathLst>
          </a:custGeom>
          <a:ln w="76200">
            <a:solidFill>
              <a:srgbClr val="7030A0"/>
            </a:solidFill>
          </a:ln>
        </p:spPr>
        <p:style>
          <a:lnRef idx="1">
            <a:schemeClr val="accent1"/>
          </a:lnRef>
          <a:fillRef idx="0">
            <a:schemeClr val="accent1"/>
          </a:fillRef>
          <a:effectRef idx="0">
            <a:schemeClr val="accent1"/>
          </a:effectRef>
          <a:fontRef idx="minor">
            <a:schemeClr val="tx1"/>
          </a:fontRef>
        </p:style>
        <p:txBody>
          <a:bodyPr lIns="66696" tIns="33348" rIns="66696" bIns="33348" anchor="ctr"/>
          <a:lstStyle/>
          <a:p>
            <a:pPr algn="ctr" defTabSz="914340" fontAlgn="auto">
              <a:spcBef>
                <a:spcPts val="0"/>
              </a:spcBef>
              <a:spcAft>
                <a:spcPts val="0"/>
              </a:spcAft>
              <a:defRPr/>
            </a:pPr>
            <a:endParaRPr lang="el-GR" dirty="0"/>
          </a:p>
        </p:txBody>
      </p:sp>
      <p:sp>
        <p:nvSpPr>
          <p:cNvPr id="28" name="Oval 27"/>
          <p:cNvSpPr/>
          <p:nvPr/>
        </p:nvSpPr>
        <p:spPr>
          <a:xfrm>
            <a:off x="4987925" y="3492500"/>
            <a:ext cx="100013" cy="1143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96" tIns="33348" rIns="66696" bIns="33348" anchor="ctr"/>
          <a:lstStyle/>
          <a:p>
            <a:pPr algn="ctr" defTabSz="914340" fontAlgn="auto">
              <a:spcBef>
                <a:spcPts val="0"/>
              </a:spcBef>
              <a:spcAft>
                <a:spcPts val="0"/>
              </a:spcAft>
              <a:defRPr/>
            </a:pPr>
            <a:endParaRPr lang="el-GR" dirty="0"/>
          </a:p>
        </p:txBody>
      </p:sp>
      <p:sp>
        <p:nvSpPr>
          <p:cNvPr id="29" name="Oval 28"/>
          <p:cNvSpPr>
            <a:spLocks noChangeAspect="1"/>
          </p:cNvSpPr>
          <p:nvPr/>
        </p:nvSpPr>
        <p:spPr>
          <a:xfrm>
            <a:off x="5467350" y="4181475"/>
            <a:ext cx="198438" cy="23018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96" tIns="33348" rIns="66696" bIns="33348" anchor="ctr"/>
          <a:lstStyle/>
          <a:p>
            <a:pPr algn="ctr">
              <a:defRPr/>
            </a:pPr>
            <a:endParaRPr lang="el-GR"/>
          </a:p>
        </p:txBody>
      </p:sp>
      <p:sp>
        <p:nvSpPr>
          <p:cNvPr id="39" name="Freeform 38"/>
          <p:cNvSpPr/>
          <p:nvPr/>
        </p:nvSpPr>
        <p:spPr>
          <a:xfrm>
            <a:off x="1825625" y="1622425"/>
            <a:ext cx="2894013" cy="1431925"/>
          </a:xfrm>
          <a:custGeom>
            <a:avLst/>
            <a:gdLst>
              <a:gd name="connsiteX0" fmla="*/ 0 w 1726142"/>
              <a:gd name="connsiteY0" fmla="*/ 170392 h 354542"/>
              <a:gd name="connsiteX1" fmla="*/ 1543050 w 1726142"/>
              <a:gd name="connsiteY1" fmla="*/ 30692 h 354542"/>
              <a:gd name="connsiteX2" fmla="*/ 1098550 w 1726142"/>
              <a:gd name="connsiteY2" fmla="*/ 354542 h 354542"/>
              <a:gd name="connsiteX3" fmla="*/ 1098550 w 1726142"/>
              <a:gd name="connsiteY3" fmla="*/ 354542 h 354542"/>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651921 w 1750471"/>
              <a:gd name="connsiteY0" fmla="*/ 3175 h 699137"/>
              <a:gd name="connsiteX1" fmla="*/ 188346 w 1750471"/>
              <a:gd name="connsiteY1" fmla="*/ 193973 h 699137"/>
              <a:gd name="connsiteX2" fmla="*/ 260354 w 1750471"/>
              <a:gd name="connsiteY2" fmla="*/ 698029 h 699137"/>
              <a:gd name="connsiteX3" fmla="*/ 1750471 w 1750471"/>
              <a:gd name="connsiteY3" fmla="*/ 187325 h 699137"/>
              <a:gd name="connsiteX4" fmla="*/ 1750471 w 1750471"/>
              <a:gd name="connsiteY4" fmla="*/ 187325 h 699137"/>
              <a:gd name="connsiteX0" fmla="*/ 116338 w 1750471"/>
              <a:gd name="connsiteY0" fmla="*/ 3175 h 652356"/>
              <a:gd name="connsiteX1" fmla="*/ 188346 w 1750471"/>
              <a:gd name="connsiteY1" fmla="*/ 147192 h 652356"/>
              <a:gd name="connsiteX2" fmla="*/ 260354 w 1750471"/>
              <a:gd name="connsiteY2" fmla="*/ 651248 h 652356"/>
              <a:gd name="connsiteX3" fmla="*/ 1750471 w 1750471"/>
              <a:gd name="connsiteY3" fmla="*/ 140544 h 652356"/>
              <a:gd name="connsiteX4" fmla="*/ 1750471 w 1750471"/>
              <a:gd name="connsiteY4" fmla="*/ 140544 h 652356"/>
              <a:gd name="connsiteX0" fmla="*/ 128339 w 1762472"/>
              <a:gd name="connsiteY0" fmla="*/ 3175 h 652356"/>
              <a:gd name="connsiteX1" fmla="*/ 128339 w 1762472"/>
              <a:gd name="connsiteY1" fmla="*/ 147190 h 652356"/>
              <a:gd name="connsiteX2" fmla="*/ 272355 w 1762472"/>
              <a:gd name="connsiteY2" fmla="*/ 651248 h 652356"/>
              <a:gd name="connsiteX3" fmla="*/ 1762472 w 1762472"/>
              <a:gd name="connsiteY3" fmla="*/ 140544 h 652356"/>
              <a:gd name="connsiteX4" fmla="*/ 1762472 w 1762472"/>
              <a:gd name="connsiteY4" fmla="*/ 140544 h 652356"/>
              <a:gd name="connsiteX0" fmla="*/ 133267 w 1767400"/>
              <a:gd name="connsiteY0" fmla="*/ 3175 h 705223"/>
              <a:gd name="connsiteX1" fmla="*/ 133267 w 1767400"/>
              <a:gd name="connsiteY1" fmla="*/ 147190 h 705223"/>
              <a:gd name="connsiteX2" fmla="*/ 103700 w 1767400"/>
              <a:gd name="connsiteY2" fmla="*/ 464392 h 705223"/>
              <a:gd name="connsiteX3" fmla="*/ 277283 w 1767400"/>
              <a:gd name="connsiteY3" fmla="*/ 651248 h 705223"/>
              <a:gd name="connsiteX4" fmla="*/ 1767400 w 1767400"/>
              <a:gd name="connsiteY4" fmla="*/ 140544 h 705223"/>
              <a:gd name="connsiteX5" fmla="*/ 1767400 w 1767400"/>
              <a:gd name="connsiteY5" fmla="*/ 140544 h 705223"/>
              <a:gd name="connsiteX0" fmla="*/ 128339 w 1762472"/>
              <a:gd name="connsiteY0" fmla="*/ 3175 h 700361"/>
              <a:gd name="connsiteX1" fmla="*/ 128339 w 1762472"/>
              <a:gd name="connsiteY1" fmla="*/ 147190 h 700361"/>
              <a:gd name="connsiteX2" fmla="*/ 128339 w 1762472"/>
              <a:gd name="connsiteY2" fmla="*/ 435222 h 700361"/>
              <a:gd name="connsiteX3" fmla="*/ 272355 w 1762472"/>
              <a:gd name="connsiteY3" fmla="*/ 651248 h 700361"/>
              <a:gd name="connsiteX4" fmla="*/ 1762472 w 1762472"/>
              <a:gd name="connsiteY4" fmla="*/ 140544 h 700361"/>
              <a:gd name="connsiteX5" fmla="*/ 1762472 w 1762472"/>
              <a:gd name="connsiteY5" fmla="*/ 140544 h 700361"/>
              <a:gd name="connsiteX0" fmla="*/ 60007 w 1694140"/>
              <a:gd name="connsiteY0" fmla="*/ 3175 h 988391"/>
              <a:gd name="connsiteX1" fmla="*/ 60007 w 1694140"/>
              <a:gd name="connsiteY1" fmla="*/ 147190 h 988391"/>
              <a:gd name="connsiteX2" fmla="*/ 60007 w 1694140"/>
              <a:gd name="connsiteY2" fmla="*/ 435222 h 988391"/>
              <a:gd name="connsiteX3" fmla="*/ 420047 w 1694140"/>
              <a:gd name="connsiteY3" fmla="*/ 939278 h 988391"/>
              <a:gd name="connsiteX4" fmla="*/ 1694140 w 1694140"/>
              <a:gd name="connsiteY4" fmla="*/ 140544 h 988391"/>
              <a:gd name="connsiteX5" fmla="*/ 1694140 w 1694140"/>
              <a:gd name="connsiteY5" fmla="*/ 140544 h 988391"/>
              <a:gd name="connsiteX0" fmla="*/ 60007 w 1694140"/>
              <a:gd name="connsiteY0" fmla="*/ 3175 h 1299318"/>
              <a:gd name="connsiteX1" fmla="*/ 60007 w 1694140"/>
              <a:gd name="connsiteY1" fmla="*/ 147190 h 1299318"/>
              <a:gd name="connsiteX2" fmla="*/ 60007 w 1694140"/>
              <a:gd name="connsiteY2" fmla="*/ 435222 h 1299318"/>
              <a:gd name="connsiteX3" fmla="*/ 420047 w 1694140"/>
              <a:gd name="connsiteY3" fmla="*/ 939278 h 1299318"/>
              <a:gd name="connsiteX4" fmla="*/ 1694140 w 1694140"/>
              <a:gd name="connsiteY4" fmla="*/ 140544 h 1299318"/>
              <a:gd name="connsiteX5" fmla="*/ 1500167 w 1694140"/>
              <a:gd name="connsiteY5" fmla="*/ 1299318 h 1299318"/>
              <a:gd name="connsiteX0" fmla="*/ 60007 w 1500167"/>
              <a:gd name="connsiteY0" fmla="*/ 3175 h 1299318"/>
              <a:gd name="connsiteX1" fmla="*/ 60007 w 1500167"/>
              <a:gd name="connsiteY1" fmla="*/ 147190 h 1299318"/>
              <a:gd name="connsiteX2" fmla="*/ 60007 w 1500167"/>
              <a:gd name="connsiteY2" fmla="*/ 435222 h 1299318"/>
              <a:gd name="connsiteX3" fmla="*/ 420047 w 1500167"/>
              <a:gd name="connsiteY3" fmla="*/ 939278 h 1299318"/>
              <a:gd name="connsiteX4" fmla="*/ 1068119 w 1500167"/>
              <a:gd name="connsiteY4" fmla="*/ 1155301 h 1299318"/>
              <a:gd name="connsiteX5" fmla="*/ 1500167 w 1500167"/>
              <a:gd name="connsiteY5" fmla="*/ 1299318 h 1299318"/>
              <a:gd name="connsiteX0" fmla="*/ 60007 w 1428160"/>
              <a:gd name="connsiteY0" fmla="*/ 3175 h 1515341"/>
              <a:gd name="connsiteX1" fmla="*/ 60007 w 1428160"/>
              <a:gd name="connsiteY1" fmla="*/ 147190 h 1515341"/>
              <a:gd name="connsiteX2" fmla="*/ 60007 w 1428160"/>
              <a:gd name="connsiteY2" fmla="*/ 435222 h 1515341"/>
              <a:gd name="connsiteX3" fmla="*/ 420047 w 1428160"/>
              <a:gd name="connsiteY3" fmla="*/ 939278 h 1515341"/>
              <a:gd name="connsiteX4" fmla="*/ 1068119 w 1428160"/>
              <a:gd name="connsiteY4" fmla="*/ 1155301 h 1515341"/>
              <a:gd name="connsiteX5" fmla="*/ 1428160 w 1428160"/>
              <a:gd name="connsiteY5" fmla="*/ 1515341 h 1515341"/>
              <a:gd name="connsiteX0" fmla="*/ 60007 w 1284144"/>
              <a:gd name="connsiteY0" fmla="*/ 3175 h 1371325"/>
              <a:gd name="connsiteX1" fmla="*/ 60007 w 1284144"/>
              <a:gd name="connsiteY1" fmla="*/ 147190 h 1371325"/>
              <a:gd name="connsiteX2" fmla="*/ 60007 w 1284144"/>
              <a:gd name="connsiteY2" fmla="*/ 435222 h 1371325"/>
              <a:gd name="connsiteX3" fmla="*/ 420047 w 1284144"/>
              <a:gd name="connsiteY3" fmla="*/ 939278 h 1371325"/>
              <a:gd name="connsiteX4" fmla="*/ 1068119 w 1284144"/>
              <a:gd name="connsiteY4" fmla="*/ 1155301 h 1371325"/>
              <a:gd name="connsiteX5" fmla="*/ 1284144 w 1284144"/>
              <a:gd name="connsiteY5"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420046 w 1284143"/>
              <a:gd name="connsiteY3" fmla="*/ 939278 h 1371325"/>
              <a:gd name="connsiteX4" fmla="*/ 1068118 w 1284143"/>
              <a:gd name="connsiteY4" fmla="*/ 1155301 h 1371325"/>
              <a:gd name="connsiteX5" fmla="*/ 1284143 w 1284143"/>
              <a:gd name="connsiteY5"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420046 w 1284143"/>
              <a:gd name="connsiteY3" fmla="*/ 939278 h 1371325"/>
              <a:gd name="connsiteX4" fmla="*/ 780087 w 1284143"/>
              <a:gd name="connsiteY4" fmla="*/ 1083293 h 1371325"/>
              <a:gd name="connsiteX5" fmla="*/ 1068118 w 1284143"/>
              <a:gd name="connsiteY5" fmla="*/ 1155301 h 1371325"/>
              <a:gd name="connsiteX6" fmla="*/ 1284143 w 1284143"/>
              <a:gd name="connsiteY6"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132015 w 1284143"/>
              <a:gd name="connsiteY3" fmla="*/ 723253 h 1371325"/>
              <a:gd name="connsiteX4" fmla="*/ 420046 w 1284143"/>
              <a:gd name="connsiteY4" fmla="*/ 939278 h 1371325"/>
              <a:gd name="connsiteX5" fmla="*/ 780087 w 1284143"/>
              <a:gd name="connsiteY5" fmla="*/ 1083293 h 1371325"/>
              <a:gd name="connsiteX6" fmla="*/ 1068118 w 1284143"/>
              <a:gd name="connsiteY6" fmla="*/ 1155301 h 1371325"/>
              <a:gd name="connsiteX7" fmla="*/ 1284143 w 1284143"/>
              <a:gd name="connsiteY7"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132015 w 1284143"/>
              <a:gd name="connsiteY3" fmla="*/ 723253 h 1371325"/>
              <a:gd name="connsiteX4" fmla="*/ 420046 w 1284143"/>
              <a:gd name="connsiteY4" fmla="*/ 939278 h 1371325"/>
              <a:gd name="connsiteX5" fmla="*/ 780087 w 1284143"/>
              <a:gd name="connsiteY5" fmla="*/ 1083293 h 1371325"/>
              <a:gd name="connsiteX6" fmla="*/ 1068118 w 1284143"/>
              <a:gd name="connsiteY6" fmla="*/ 1155301 h 1371325"/>
              <a:gd name="connsiteX7" fmla="*/ 1284143 w 1284143"/>
              <a:gd name="connsiteY7"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132015 w 1284143"/>
              <a:gd name="connsiteY3" fmla="*/ 723253 h 1371325"/>
              <a:gd name="connsiteX4" fmla="*/ 420046 w 1284143"/>
              <a:gd name="connsiteY4" fmla="*/ 939278 h 1371325"/>
              <a:gd name="connsiteX5" fmla="*/ 780087 w 1284143"/>
              <a:gd name="connsiteY5" fmla="*/ 1083293 h 1371325"/>
              <a:gd name="connsiteX6" fmla="*/ 1068118 w 1284143"/>
              <a:gd name="connsiteY6" fmla="*/ 1155301 h 1371325"/>
              <a:gd name="connsiteX7" fmla="*/ 1284143 w 1284143"/>
              <a:gd name="connsiteY7" fmla="*/ 1371325 h 1371325"/>
              <a:gd name="connsiteX0" fmla="*/ 24003 w 1248140"/>
              <a:gd name="connsiteY0" fmla="*/ 3175 h 1371325"/>
              <a:gd name="connsiteX1" fmla="*/ 24003 w 1248140"/>
              <a:gd name="connsiteY1" fmla="*/ 147190 h 1371325"/>
              <a:gd name="connsiteX2" fmla="*/ 24004 w 1248140"/>
              <a:gd name="connsiteY2" fmla="*/ 507229 h 1371325"/>
              <a:gd name="connsiteX3" fmla="*/ 96012 w 1248140"/>
              <a:gd name="connsiteY3" fmla="*/ 723253 h 1371325"/>
              <a:gd name="connsiteX4" fmla="*/ 384043 w 1248140"/>
              <a:gd name="connsiteY4" fmla="*/ 939278 h 1371325"/>
              <a:gd name="connsiteX5" fmla="*/ 744084 w 1248140"/>
              <a:gd name="connsiteY5" fmla="*/ 1083293 h 1371325"/>
              <a:gd name="connsiteX6" fmla="*/ 1032115 w 1248140"/>
              <a:gd name="connsiteY6" fmla="*/ 1155301 h 1371325"/>
              <a:gd name="connsiteX7" fmla="*/ 1248140 w 1248140"/>
              <a:gd name="connsiteY7" fmla="*/ 1371325 h 1371325"/>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84043 w 1248140"/>
              <a:gd name="connsiteY4" fmla="*/ 970791 h 1402838"/>
              <a:gd name="connsiteX5" fmla="*/ 744084 w 1248140"/>
              <a:gd name="connsiteY5" fmla="*/ 1114806 h 1402838"/>
              <a:gd name="connsiteX6" fmla="*/ 1032115 w 1248140"/>
              <a:gd name="connsiteY6" fmla="*/ 1186814 h 1402838"/>
              <a:gd name="connsiteX7" fmla="*/ 1248140 w 1248140"/>
              <a:gd name="connsiteY7"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84043 w 1248140"/>
              <a:gd name="connsiteY4" fmla="*/ 970791 h 1402838"/>
              <a:gd name="connsiteX5" fmla="*/ 744084 w 1248140"/>
              <a:gd name="connsiteY5" fmla="*/ 1114806 h 1402838"/>
              <a:gd name="connsiteX6" fmla="*/ 1032115 w 1248140"/>
              <a:gd name="connsiteY6" fmla="*/ 1186814 h 1402838"/>
              <a:gd name="connsiteX7" fmla="*/ 1248140 w 1248140"/>
              <a:gd name="connsiteY7"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84043 w 1248140"/>
              <a:gd name="connsiteY4" fmla="*/ 970791 h 1402838"/>
              <a:gd name="connsiteX5" fmla="*/ 744084 w 1248140"/>
              <a:gd name="connsiteY5" fmla="*/ 1114806 h 1402838"/>
              <a:gd name="connsiteX6" fmla="*/ 888099 w 1248140"/>
              <a:gd name="connsiteY6" fmla="*/ 1186814 h 1402838"/>
              <a:gd name="connsiteX7" fmla="*/ 1032115 w 1248140"/>
              <a:gd name="connsiteY7" fmla="*/ 1186814 h 1402838"/>
              <a:gd name="connsiteX8" fmla="*/ 1248140 w 1248140"/>
              <a:gd name="connsiteY8"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1459 w 1248140"/>
              <a:gd name="connsiteY4" fmla="*/ 928144 h 1402838"/>
              <a:gd name="connsiteX5" fmla="*/ 384043 w 1248140"/>
              <a:gd name="connsiteY5" fmla="*/ 970791 h 1402838"/>
              <a:gd name="connsiteX6" fmla="*/ 744084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84043 w 1248140"/>
              <a:gd name="connsiteY5" fmla="*/ 970791 h 1402838"/>
              <a:gd name="connsiteX6" fmla="*/ 744084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90742 w 1248140"/>
              <a:gd name="connsiteY5" fmla="*/ 1007429 h 1402838"/>
              <a:gd name="connsiteX6" fmla="*/ 744084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90742 w 1248140"/>
              <a:gd name="connsiteY5" fmla="*/ 1007429 h 1402838"/>
              <a:gd name="connsiteX6" fmla="*/ 701799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90742 w 1248140"/>
              <a:gd name="connsiteY5" fmla="*/ 1007429 h 1402838"/>
              <a:gd name="connsiteX6" fmla="*/ 701799 w 1248140"/>
              <a:gd name="connsiteY6" fmla="*/ 1114806 h 1402838"/>
              <a:gd name="connsiteX7" fmla="*/ 914527 w 1248140"/>
              <a:gd name="connsiteY7" fmla="*/ 1202671 h 1402838"/>
              <a:gd name="connsiteX8" fmla="*/ 1032115 w 1248140"/>
              <a:gd name="connsiteY8" fmla="*/ 1186814 h 1402838"/>
              <a:gd name="connsiteX9" fmla="*/ 1248140 w 1248140"/>
              <a:gd name="connsiteY9" fmla="*/ 1402838 h 1402838"/>
              <a:gd name="connsiteX0" fmla="*/ 22821 w 1229065"/>
              <a:gd name="connsiteY0" fmla="*/ 87706 h 1487369"/>
              <a:gd name="connsiteX1" fmla="*/ 24891 w 1229065"/>
              <a:gd name="connsiteY1" fmla="*/ 29255 h 1487369"/>
              <a:gd name="connsiteX2" fmla="*/ 4928 w 1229065"/>
              <a:gd name="connsiteY2" fmla="*/ 263234 h 1487369"/>
              <a:gd name="connsiteX3" fmla="*/ 4929 w 1229065"/>
              <a:gd name="connsiteY3" fmla="*/ 623273 h 1487369"/>
              <a:gd name="connsiteX4" fmla="*/ 76937 w 1229065"/>
              <a:gd name="connsiteY4" fmla="*/ 839297 h 1487369"/>
              <a:gd name="connsiteX5" fmla="*/ 292960 w 1229065"/>
              <a:gd name="connsiteY5" fmla="*/ 983313 h 1487369"/>
              <a:gd name="connsiteX6" fmla="*/ 371667 w 1229065"/>
              <a:gd name="connsiteY6" fmla="*/ 1091960 h 1487369"/>
              <a:gd name="connsiteX7" fmla="*/ 682724 w 1229065"/>
              <a:gd name="connsiteY7" fmla="*/ 1199337 h 1487369"/>
              <a:gd name="connsiteX8" fmla="*/ 895452 w 1229065"/>
              <a:gd name="connsiteY8" fmla="*/ 1287202 h 1487369"/>
              <a:gd name="connsiteX9" fmla="*/ 1013040 w 1229065"/>
              <a:gd name="connsiteY9" fmla="*/ 1271345 h 1487369"/>
              <a:gd name="connsiteX10" fmla="*/ 1229065 w 1229065"/>
              <a:gd name="connsiteY10" fmla="*/ 1487369 h 1487369"/>
              <a:gd name="connsiteX0" fmla="*/ 1174949 w 2165168"/>
              <a:gd name="connsiteY0" fmla="*/ 87706 h 1656184"/>
              <a:gd name="connsiteX1" fmla="*/ 1177019 w 2165168"/>
              <a:gd name="connsiteY1" fmla="*/ 29255 h 1656184"/>
              <a:gd name="connsiteX2" fmla="*/ 1157056 w 2165168"/>
              <a:gd name="connsiteY2" fmla="*/ 263234 h 1656184"/>
              <a:gd name="connsiteX3" fmla="*/ 1157057 w 2165168"/>
              <a:gd name="connsiteY3" fmla="*/ 623273 h 1656184"/>
              <a:gd name="connsiteX4" fmla="*/ 1229065 w 2165168"/>
              <a:gd name="connsiteY4" fmla="*/ 839297 h 1656184"/>
              <a:gd name="connsiteX5" fmla="*/ 1445088 w 2165168"/>
              <a:gd name="connsiteY5" fmla="*/ 983313 h 1656184"/>
              <a:gd name="connsiteX6" fmla="*/ 1523795 w 2165168"/>
              <a:gd name="connsiteY6" fmla="*/ 1091960 h 1656184"/>
              <a:gd name="connsiteX7" fmla="*/ 1834852 w 2165168"/>
              <a:gd name="connsiteY7" fmla="*/ 1199337 h 1656184"/>
              <a:gd name="connsiteX8" fmla="*/ 2047580 w 2165168"/>
              <a:gd name="connsiteY8" fmla="*/ 1287202 h 1656184"/>
              <a:gd name="connsiteX9" fmla="*/ 2165168 w 2165168"/>
              <a:gd name="connsiteY9" fmla="*/ 1271345 h 1656184"/>
              <a:gd name="connsiteX10" fmla="*/ 0 w 2165168"/>
              <a:gd name="connsiteY10" fmla="*/ 1656184 h 1656184"/>
              <a:gd name="connsiteX0" fmla="*/ 1174949 w 2165168"/>
              <a:gd name="connsiteY0" fmla="*/ 87706 h 2100232"/>
              <a:gd name="connsiteX1" fmla="*/ 1177019 w 2165168"/>
              <a:gd name="connsiteY1" fmla="*/ 29255 h 2100232"/>
              <a:gd name="connsiteX2" fmla="*/ 1157056 w 2165168"/>
              <a:gd name="connsiteY2" fmla="*/ 263234 h 2100232"/>
              <a:gd name="connsiteX3" fmla="*/ 1157057 w 2165168"/>
              <a:gd name="connsiteY3" fmla="*/ 623273 h 2100232"/>
              <a:gd name="connsiteX4" fmla="*/ 1229065 w 2165168"/>
              <a:gd name="connsiteY4" fmla="*/ 839297 h 2100232"/>
              <a:gd name="connsiteX5" fmla="*/ 1445088 w 2165168"/>
              <a:gd name="connsiteY5" fmla="*/ 983313 h 2100232"/>
              <a:gd name="connsiteX6" fmla="*/ 1523795 w 2165168"/>
              <a:gd name="connsiteY6" fmla="*/ 1091960 h 2100232"/>
              <a:gd name="connsiteX7" fmla="*/ 1834852 w 2165168"/>
              <a:gd name="connsiteY7" fmla="*/ 1199337 h 2100232"/>
              <a:gd name="connsiteX8" fmla="*/ 1368152 w 2165168"/>
              <a:gd name="connsiteY8" fmla="*/ 2088231 h 2100232"/>
              <a:gd name="connsiteX9" fmla="*/ 2165168 w 2165168"/>
              <a:gd name="connsiteY9" fmla="*/ 1271345 h 2100232"/>
              <a:gd name="connsiteX10" fmla="*/ 0 w 2165168"/>
              <a:gd name="connsiteY10" fmla="*/ 1656184 h 2100232"/>
              <a:gd name="connsiteX0" fmla="*/ 1174949 w 1860793"/>
              <a:gd name="connsiteY0" fmla="*/ 87706 h 2188375"/>
              <a:gd name="connsiteX1" fmla="*/ 1177019 w 1860793"/>
              <a:gd name="connsiteY1" fmla="*/ 29255 h 2188375"/>
              <a:gd name="connsiteX2" fmla="*/ 1157056 w 1860793"/>
              <a:gd name="connsiteY2" fmla="*/ 263234 h 2188375"/>
              <a:gd name="connsiteX3" fmla="*/ 1157057 w 1860793"/>
              <a:gd name="connsiteY3" fmla="*/ 623273 h 2188375"/>
              <a:gd name="connsiteX4" fmla="*/ 1229065 w 1860793"/>
              <a:gd name="connsiteY4" fmla="*/ 839297 h 2188375"/>
              <a:gd name="connsiteX5" fmla="*/ 1445088 w 1860793"/>
              <a:gd name="connsiteY5" fmla="*/ 983313 h 2188375"/>
              <a:gd name="connsiteX6" fmla="*/ 1523795 w 1860793"/>
              <a:gd name="connsiteY6" fmla="*/ 1091960 h 2188375"/>
              <a:gd name="connsiteX7" fmla="*/ 1834852 w 1860793"/>
              <a:gd name="connsiteY7" fmla="*/ 1199337 h 2188375"/>
              <a:gd name="connsiteX8" fmla="*/ 1368152 w 1860793"/>
              <a:gd name="connsiteY8" fmla="*/ 2088231 h 2188375"/>
              <a:gd name="connsiteX9" fmla="*/ 288032 w 1860793"/>
              <a:gd name="connsiteY9" fmla="*/ 1800199 h 2188375"/>
              <a:gd name="connsiteX10" fmla="*/ 0 w 1860793"/>
              <a:gd name="connsiteY10" fmla="*/ 1656184 h 2188375"/>
              <a:gd name="connsiteX0" fmla="*/ 1229755 w 1915599"/>
              <a:gd name="connsiteY0" fmla="*/ 87706 h 2176373"/>
              <a:gd name="connsiteX1" fmla="*/ 1231825 w 1915599"/>
              <a:gd name="connsiteY1" fmla="*/ 29255 h 2176373"/>
              <a:gd name="connsiteX2" fmla="*/ 1211862 w 1915599"/>
              <a:gd name="connsiteY2" fmla="*/ 263234 h 2176373"/>
              <a:gd name="connsiteX3" fmla="*/ 1211863 w 1915599"/>
              <a:gd name="connsiteY3" fmla="*/ 623273 h 2176373"/>
              <a:gd name="connsiteX4" fmla="*/ 1283871 w 1915599"/>
              <a:gd name="connsiteY4" fmla="*/ 839297 h 2176373"/>
              <a:gd name="connsiteX5" fmla="*/ 1499894 w 1915599"/>
              <a:gd name="connsiteY5" fmla="*/ 983313 h 2176373"/>
              <a:gd name="connsiteX6" fmla="*/ 1578601 w 1915599"/>
              <a:gd name="connsiteY6" fmla="*/ 1091960 h 2176373"/>
              <a:gd name="connsiteX7" fmla="*/ 1889658 w 1915599"/>
              <a:gd name="connsiteY7" fmla="*/ 1199337 h 2176373"/>
              <a:gd name="connsiteX8" fmla="*/ 1422958 w 1915599"/>
              <a:gd name="connsiteY8" fmla="*/ 2088231 h 2176373"/>
              <a:gd name="connsiteX9" fmla="*/ 54807 w 1915599"/>
              <a:gd name="connsiteY9" fmla="*/ 1728191 h 2176373"/>
              <a:gd name="connsiteX10" fmla="*/ 54806 w 1915599"/>
              <a:gd name="connsiteY10" fmla="*/ 1656184 h 2176373"/>
              <a:gd name="connsiteX0" fmla="*/ 1229755 w 2095618"/>
              <a:gd name="connsiteY0" fmla="*/ 87706 h 1888341"/>
              <a:gd name="connsiteX1" fmla="*/ 1231825 w 2095618"/>
              <a:gd name="connsiteY1" fmla="*/ 29255 h 1888341"/>
              <a:gd name="connsiteX2" fmla="*/ 1211862 w 2095618"/>
              <a:gd name="connsiteY2" fmla="*/ 263234 h 1888341"/>
              <a:gd name="connsiteX3" fmla="*/ 1211863 w 2095618"/>
              <a:gd name="connsiteY3" fmla="*/ 623273 h 1888341"/>
              <a:gd name="connsiteX4" fmla="*/ 1283871 w 2095618"/>
              <a:gd name="connsiteY4" fmla="*/ 839297 h 1888341"/>
              <a:gd name="connsiteX5" fmla="*/ 1499894 w 2095618"/>
              <a:gd name="connsiteY5" fmla="*/ 983313 h 1888341"/>
              <a:gd name="connsiteX6" fmla="*/ 1578601 w 2095618"/>
              <a:gd name="connsiteY6" fmla="*/ 1091960 h 1888341"/>
              <a:gd name="connsiteX7" fmla="*/ 1889658 w 2095618"/>
              <a:gd name="connsiteY7" fmla="*/ 1199337 h 1888341"/>
              <a:gd name="connsiteX8" fmla="*/ 342839 w 2095618"/>
              <a:gd name="connsiteY8" fmla="*/ 1800199 h 1888341"/>
              <a:gd name="connsiteX9" fmla="*/ 54807 w 2095618"/>
              <a:gd name="connsiteY9" fmla="*/ 1728191 h 1888341"/>
              <a:gd name="connsiteX10" fmla="*/ 54806 w 2095618"/>
              <a:gd name="connsiteY10" fmla="*/ 1656184 h 1888341"/>
              <a:gd name="connsiteX0" fmla="*/ 1229755 w 2095618"/>
              <a:gd name="connsiteY0" fmla="*/ 87706 h 1825803"/>
              <a:gd name="connsiteX1" fmla="*/ 1231825 w 2095618"/>
              <a:gd name="connsiteY1" fmla="*/ 29255 h 1825803"/>
              <a:gd name="connsiteX2" fmla="*/ 1211862 w 2095618"/>
              <a:gd name="connsiteY2" fmla="*/ 263234 h 1825803"/>
              <a:gd name="connsiteX3" fmla="*/ 1211863 w 2095618"/>
              <a:gd name="connsiteY3" fmla="*/ 623273 h 1825803"/>
              <a:gd name="connsiteX4" fmla="*/ 1283871 w 2095618"/>
              <a:gd name="connsiteY4" fmla="*/ 839297 h 1825803"/>
              <a:gd name="connsiteX5" fmla="*/ 1499894 w 2095618"/>
              <a:gd name="connsiteY5" fmla="*/ 983313 h 1825803"/>
              <a:gd name="connsiteX6" fmla="*/ 1578601 w 2095618"/>
              <a:gd name="connsiteY6" fmla="*/ 1091960 h 1825803"/>
              <a:gd name="connsiteX7" fmla="*/ 1889658 w 2095618"/>
              <a:gd name="connsiteY7" fmla="*/ 1199337 h 1825803"/>
              <a:gd name="connsiteX8" fmla="*/ 342839 w 2095618"/>
              <a:gd name="connsiteY8" fmla="*/ 1800199 h 1825803"/>
              <a:gd name="connsiteX9" fmla="*/ 54807 w 2095618"/>
              <a:gd name="connsiteY9" fmla="*/ 1728191 h 1825803"/>
              <a:gd name="connsiteX10" fmla="*/ 54806 w 2095618"/>
              <a:gd name="connsiteY10" fmla="*/ 1656184 h 1825803"/>
              <a:gd name="connsiteX0" fmla="*/ 1229755 w 2095618"/>
              <a:gd name="connsiteY0" fmla="*/ 87706 h 1825803"/>
              <a:gd name="connsiteX1" fmla="*/ 1231825 w 2095618"/>
              <a:gd name="connsiteY1" fmla="*/ 29255 h 1825803"/>
              <a:gd name="connsiteX2" fmla="*/ 1211862 w 2095618"/>
              <a:gd name="connsiteY2" fmla="*/ 263234 h 1825803"/>
              <a:gd name="connsiteX3" fmla="*/ 1211863 w 2095618"/>
              <a:gd name="connsiteY3" fmla="*/ 623273 h 1825803"/>
              <a:gd name="connsiteX4" fmla="*/ 1283871 w 2095618"/>
              <a:gd name="connsiteY4" fmla="*/ 839297 h 1825803"/>
              <a:gd name="connsiteX5" fmla="*/ 1499894 w 2095618"/>
              <a:gd name="connsiteY5" fmla="*/ 983313 h 1825803"/>
              <a:gd name="connsiteX6" fmla="*/ 1578601 w 2095618"/>
              <a:gd name="connsiteY6" fmla="*/ 1091960 h 1825803"/>
              <a:gd name="connsiteX7" fmla="*/ 1889658 w 2095618"/>
              <a:gd name="connsiteY7" fmla="*/ 1199337 h 1825803"/>
              <a:gd name="connsiteX8" fmla="*/ 342839 w 2095618"/>
              <a:gd name="connsiteY8" fmla="*/ 1800199 h 1825803"/>
              <a:gd name="connsiteX9" fmla="*/ 54807 w 2095618"/>
              <a:gd name="connsiteY9" fmla="*/ 1728191 h 1825803"/>
              <a:gd name="connsiteX10" fmla="*/ 54806 w 2095618"/>
              <a:gd name="connsiteY10" fmla="*/ 1656184 h 1825803"/>
              <a:gd name="connsiteX0" fmla="*/ 1229755 w 1747441"/>
              <a:gd name="connsiteY0" fmla="*/ 87706 h 1918239"/>
              <a:gd name="connsiteX1" fmla="*/ 1231825 w 1747441"/>
              <a:gd name="connsiteY1" fmla="*/ 29255 h 1918239"/>
              <a:gd name="connsiteX2" fmla="*/ 1211862 w 1747441"/>
              <a:gd name="connsiteY2" fmla="*/ 263234 h 1918239"/>
              <a:gd name="connsiteX3" fmla="*/ 1211863 w 1747441"/>
              <a:gd name="connsiteY3" fmla="*/ 623273 h 1918239"/>
              <a:gd name="connsiteX4" fmla="*/ 1283871 w 1747441"/>
              <a:gd name="connsiteY4" fmla="*/ 839297 h 1918239"/>
              <a:gd name="connsiteX5" fmla="*/ 1499894 w 1747441"/>
              <a:gd name="connsiteY5" fmla="*/ 983313 h 1918239"/>
              <a:gd name="connsiteX6" fmla="*/ 1578601 w 1747441"/>
              <a:gd name="connsiteY6" fmla="*/ 1091960 h 1918239"/>
              <a:gd name="connsiteX7" fmla="*/ 486854 w 1747441"/>
              <a:gd name="connsiteY7" fmla="*/ 1800199 h 1918239"/>
              <a:gd name="connsiteX8" fmla="*/ 342839 w 1747441"/>
              <a:gd name="connsiteY8" fmla="*/ 1800199 h 1918239"/>
              <a:gd name="connsiteX9" fmla="*/ 54807 w 1747441"/>
              <a:gd name="connsiteY9" fmla="*/ 1728191 h 1918239"/>
              <a:gd name="connsiteX10" fmla="*/ 54806 w 1747441"/>
              <a:gd name="connsiteY10" fmla="*/ 1656184 h 1918239"/>
              <a:gd name="connsiteX0" fmla="*/ 1229755 w 1747441"/>
              <a:gd name="connsiteY0" fmla="*/ 87706 h 1825803"/>
              <a:gd name="connsiteX1" fmla="*/ 1231825 w 1747441"/>
              <a:gd name="connsiteY1" fmla="*/ 29255 h 1825803"/>
              <a:gd name="connsiteX2" fmla="*/ 1211862 w 1747441"/>
              <a:gd name="connsiteY2" fmla="*/ 263234 h 1825803"/>
              <a:gd name="connsiteX3" fmla="*/ 1211863 w 1747441"/>
              <a:gd name="connsiteY3" fmla="*/ 623273 h 1825803"/>
              <a:gd name="connsiteX4" fmla="*/ 1283871 w 1747441"/>
              <a:gd name="connsiteY4" fmla="*/ 839297 h 1825803"/>
              <a:gd name="connsiteX5" fmla="*/ 1499894 w 1747441"/>
              <a:gd name="connsiteY5" fmla="*/ 983313 h 1825803"/>
              <a:gd name="connsiteX6" fmla="*/ 1578601 w 1747441"/>
              <a:gd name="connsiteY6" fmla="*/ 1091960 h 1825803"/>
              <a:gd name="connsiteX7" fmla="*/ 486854 w 1747441"/>
              <a:gd name="connsiteY7" fmla="*/ 1800199 h 1825803"/>
              <a:gd name="connsiteX8" fmla="*/ 342839 w 1747441"/>
              <a:gd name="connsiteY8" fmla="*/ 1800199 h 1825803"/>
              <a:gd name="connsiteX9" fmla="*/ 54807 w 1747441"/>
              <a:gd name="connsiteY9" fmla="*/ 1728191 h 1825803"/>
              <a:gd name="connsiteX10" fmla="*/ 54806 w 1747441"/>
              <a:gd name="connsiteY10" fmla="*/ 1656184 h 1825803"/>
              <a:gd name="connsiteX0" fmla="*/ 1229755 w 1608727"/>
              <a:gd name="connsiteY0" fmla="*/ 87706 h 1825803"/>
              <a:gd name="connsiteX1" fmla="*/ 1231825 w 1608727"/>
              <a:gd name="connsiteY1" fmla="*/ 29255 h 1825803"/>
              <a:gd name="connsiteX2" fmla="*/ 1211862 w 1608727"/>
              <a:gd name="connsiteY2" fmla="*/ 263234 h 1825803"/>
              <a:gd name="connsiteX3" fmla="*/ 1211863 w 1608727"/>
              <a:gd name="connsiteY3" fmla="*/ 623273 h 1825803"/>
              <a:gd name="connsiteX4" fmla="*/ 1283871 w 1608727"/>
              <a:gd name="connsiteY4" fmla="*/ 839297 h 1825803"/>
              <a:gd name="connsiteX5" fmla="*/ 1499894 w 1608727"/>
              <a:gd name="connsiteY5" fmla="*/ 983313 h 1825803"/>
              <a:gd name="connsiteX6" fmla="*/ 630871 w 1608727"/>
              <a:gd name="connsiteY6" fmla="*/ 1584175 h 1825803"/>
              <a:gd name="connsiteX7" fmla="*/ 486854 w 1608727"/>
              <a:gd name="connsiteY7" fmla="*/ 1800199 h 1825803"/>
              <a:gd name="connsiteX8" fmla="*/ 342839 w 1608727"/>
              <a:gd name="connsiteY8" fmla="*/ 1800199 h 1825803"/>
              <a:gd name="connsiteX9" fmla="*/ 54807 w 1608727"/>
              <a:gd name="connsiteY9" fmla="*/ 1728191 h 1825803"/>
              <a:gd name="connsiteX10" fmla="*/ 54806 w 1608727"/>
              <a:gd name="connsiteY10" fmla="*/ 1656184 h 1825803"/>
              <a:gd name="connsiteX0" fmla="*/ 1229755 w 1608727"/>
              <a:gd name="connsiteY0" fmla="*/ 87706 h 1831845"/>
              <a:gd name="connsiteX1" fmla="*/ 1231825 w 1608727"/>
              <a:gd name="connsiteY1" fmla="*/ 29255 h 1831845"/>
              <a:gd name="connsiteX2" fmla="*/ 1211862 w 1608727"/>
              <a:gd name="connsiteY2" fmla="*/ 263234 h 1831845"/>
              <a:gd name="connsiteX3" fmla="*/ 1211863 w 1608727"/>
              <a:gd name="connsiteY3" fmla="*/ 623273 h 1831845"/>
              <a:gd name="connsiteX4" fmla="*/ 1283871 w 1608727"/>
              <a:gd name="connsiteY4" fmla="*/ 839297 h 1831845"/>
              <a:gd name="connsiteX5" fmla="*/ 1499894 w 1608727"/>
              <a:gd name="connsiteY5" fmla="*/ 983313 h 1831845"/>
              <a:gd name="connsiteX6" fmla="*/ 630871 w 1608727"/>
              <a:gd name="connsiteY6" fmla="*/ 1584175 h 1831845"/>
              <a:gd name="connsiteX7" fmla="*/ 486854 w 1608727"/>
              <a:gd name="connsiteY7" fmla="*/ 1800199 h 1831845"/>
              <a:gd name="connsiteX8" fmla="*/ 342839 w 1608727"/>
              <a:gd name="connsiteY8" fmla="*/ 1800199 h 1831845"/>
              <a:gd name="connsiteX9" fmla="*/ 54807 w 1608727"/>
              <a:gd name="connsiteY9" fmla="*/ 1728191 h 1831845"/>
              <a:gd name="connsiteX10" fmla="*/ 54806 w 1608727"/>
              <a:gd name="connsiteY10" fmla="*/ 1656184 h 1831845"/>
              <a:gd name="connsiteX0" fmla="*/ 1229755 w 1608727"/>
              <a:gd name="connsiteY0" fmla="*/ 44954 h 1789093"/>
              <a:gd name="connsiteX1" fmla="*/ 1206935 w 1608727"/>
              <a:gd name="connsiteY1" fmla="*/ 29255 h 1789093"/>
              <a:gd name="connsiteX2" fmla="*/ 1211862 w 1608727"/>
              <a:gd name="connsiteY2" fmla="*/ 220482 h 1789093"/>
              <a:gd name="connsiteX3" fmla="*/ 1211863 w 1608727"/>
              <a:gd name="connsiteY3" fmla="*/ 580521 h 1789093"/>
              <a:gd name="connsiteX4" fmla="*/ 1283871 w 1608727"/>
              <a:gd name="connsiteY4" fmla="*/ 796545 h 1789093"/>
              <a:gd name="connsiteX5" fmla="*/ 1499894 w 1608727"/>
              <a:gd name="connsiteY5" fmla="*/ 940561 h 1789093"/>
              <a:gd name="connsiteX6" fmla="*/ 630871 w 1608727"/>
              <a:gd name="connsiteY6" fmla="*/ 1541423 h 1789093"/>
              <a:gd name="connsiteX7" fmla="*/ 486854 w 1608727"/>
              <a:gd name="connsiteY7" fmla="*/ 1757447 h 1789093"/>
              <a:gd name="connsiteX8" fmla="*/ 342839 w 1608727"/>
              <a:gd name="connsiteY8" fmla="*/ 1757447 h 1789093"/>
              <a:gd name="connsiteX9" fmla="*/ 54807 w 1608727"/>
              <a:gd name="connsiteY9" fmla="*/ 1685439 h 1789093"/>
              <a:gd name="connsiteX10" fmla="*/ 54806 w 1608727"/>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630871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630871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558863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558863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230100"/>
              <a:gd name="connsiteY0" fmla="*/ 44954 h 1789093"/>
              <a:gd name="connsiteX1" fmla="*/ 1206935 w 1230100"/>
              <a:gd name="connsiteY1" fmla="*/ 29255 h 1789093"/>
              <a:gd name="connsiteX2" fmla="*/ 1211862 w 1230100"/>
              <a:gd name="connsiteY2" fmla="*/ 220482 h 1789093"/>
              <a:gd name="connsiteX3" fmla="*/ 1211863 w 1230100"/>
              <a:gd name="connsiteY3" fmla="*/ 580521 h 1789093"/>
              <a:gd name="connsiteX4" fmla="*/ 486855 w 1230100"/>
              <a:gd name="connsiteY4" fmla="*/ 677327 h 1789093"/>
              <a:gd name="connsiteX5" fmla="*/ 558863 w 1230100"/>
              <a:gd name="connsiteY5" fmla="*/ 1541423 h 1789093"/>
              <a:gd name="connsiteX6" fmla="*/ 486854 w 1230100"/>
              <a:gd name="connsiteY6" fmla="*/ 1757447 h 1789093"/>
              <a:gd name="connsiteX7" fmla="*/ 342839 w 1230100"/>
              <a:gd name="connsiteY7" fmla="*/ 1757447 h 1789093"/>
              <a:gd name="connsiteX8" fmla="*/ 54807 w 1230100"/>
              <a:gd name="connsiteY8" fmla="*/ 1685439 h 1789093"/>
              <a:gd name="connsiteX9" fmla="*/ 54806 w 1230100"/>
              <a:gd name="connsiteY9" fmla="*/ 1613432 h 1789093"/>
              <a:gd name="connsiteX0" fmla="*/ 1229755 w 1230100"/>
              <a:gd name="connsiteY0" fmla="*/ 44954 h 1789093"/>
              <a:gd name="connsiteX1" fmla="*/ 1206935 w 1230100"/>
              <a:gd name="connsiteY1" fmla="*/ 29255 h 1789093"/>
              <a:gd name="connsiteX2" fmla="*/ 1211862 w 1230100"/>
              <a:gd name="connsiteY2" fmla="*/ 220482 h 1789093"/>
              <a:gd name="connsiteX3" fmla="*/ 486855 w 1230100"/>
              <a:gd name="connsiteY3" fmla="*/ 677327 h 1789093"/>
              <a:gd name="connsiteX4" fmla="*/ 558863 w 1230100"/>
              <a:gd name="connsiteY4" fmla="*/ 1541423 h 1789093"/>
              <a:gd name="connsiteX5" fmla="*/ 486854 w 1230100"/>
              <a:gd name="connsiteY5" fmla="*/ 1757447 h 1789093"/>
              <a:gd name="connsiteX6" fmla="*/ 342839 w 1230100"/>
              <a:gd name="connsiteY6" fmla="*/ 1757447 h 1789093"/>
              <a:gd name="connsiteX7" fmla="*/ 54807 w 1230100"/>
              <a:gd name="connsiteY7" fmla="*/ 1685439 h 1789093"/>
              <a:gd name="connsiteX8" fmla="*/ 54806 w 1230100"/>
              <a:gd name="connsiteY8" fmla="*/ 1613432 h 1789093"/>
              <a:gd name="connsiteX0" fmla="*/ 1229755 w 1330752"/>
              <a:gd name="connsiteY0" fmla="*/ 121094 h 1865233"/>
              <a:gd name="connsiteX1" fmla="*/ 1206935 w 1330752"/>
              <a:gd name="connsiteY1" fmla="*/ 105395 h 1865233"/>
              <a:gd name="connsiteX2" fmla="*/ 486855 w 1330752"/>
              <a:gd name="connsiteY2" fmla="*/ 753467 h 1865233"/>
              <a:gd name="connsiteX3" fmla="*/ 558863 w 1330752"/>
              <a:gd name="connsiteY3" fmla="*/ 1617563 h 1865233"/>
              <a:gd name="connsiteX4" fmla="*/ 486854 w 1330752"/>
              <a:gd name="connsiteY4" fmla="*/ 1833587 h 1865233"/>
              <a:gd name="connsiteX5" fmla="*/ 342839 w 1330752"/>
              <a:gd name="connsiteY5" fmla="*/ 1833587 h 1865233"/>
              <a:gd name="connsiteX6" fmla="*/ 54807 w 1330752"/>
              <a:gd name="connsiteY6" fmla="*/ 1761579 h 1865233"/>
              <a:gd name="connsiteX7" fmla="*/ 54806 w 1330752"/>
              <a:gd name="connsiteY7" fmla="*/ 1689572 h 1865233"/>
              <a:gd name="connsiteX0" fmla="*/ 1229755 w 1546776"/>
              <a:gd name="connsiteY0" fmla="*/ 0 h 1744139"/>
              <a:gd name="connsiteX1" fmla="*/ 1422959 w 1546776"/>
              <a:gd name="connsiteY1" fmla="*/ 272333 h 1744139"/>
              <a:gd name="connsiteX2" fmla="*/ 486855 w 1546776"/>
              <a:gd name="connsiteY2" fmla="*/ 632373 h 1744139"/>
              <a:gd name="connsiteX3" fmla="*/ 558863 w 1546776"/>
              <a:gd name="connsiteY3" fmla="*/ 1496469 h 1744139"/>
              <a:gd name="connsiteX4" fmla="*/ 486854 w 1546776"/>
              <a:gd name="connsiteY4" fmla="*/ 1712493 h 1744139"/>
              <a:gd name="connsiteX5" fmla="*/ 342839 w 1546776"/>
              <a:gd name="connsiteY5" fmla="*/ 1712493 h 1744139"/>
              <a:gd name="connsiteX6" fmla="*/ 54807 w 1546776"/>
              <a:gd name="connsiteY6" fmla="*/ 1640485 h 1744139"/>
              <a:gd name="connsiteX7" fmla="*/ 54806 w 1546776"/>
              <a:gd name="connsiteY7" fmla="*/ 1568478 h 1744139"/>
              <a:gd name="connsiteX0" fmla="*/ 1229755 w 1229755"/>
              <a:gd name="connsiteY0" fmla="*/ 0 h 1744139"/>
              <a:gd name="connsiteX1" fmla="*/ 486855 w 1229755"/>
              <a:gd name="connsiteY1" fmla="*/ 632373 h 1744139"/>
              <a:gd name="connsiteX2" fmla="*/ 558863 w 1229755"/>
              <a:gd name="connsiteY2" fmla="*/ 1496469 h 1744139"/>
              <a:gd name="connsiteX3" fmla="*/ 486854 w 1229755"/>
              <a:gd name="connsiteY3" fmla="*/ 1712493 h 1744139"/>
              <a:gd name="connsiteX4" fmla="*/ 342839 w 1229755"/>
              <a:gd name="connsiteY4" fmla="*/ 1712493 h 1744139"/>
              <a:gd name="connsiteX5" fmla="*/ 54807 w 1229755"/>
              <a:gd name="connsiteY5" fmla="*/ 1640485 h 1744139"/>
              <a:gd name="connsiteX6" fmla="*/ 54806 w 1229755"/>
              <a:gd name="connsiteY6" fmla="*/ 1568478 h 1744139"/>
              <a:gd name="connsiteX0" fmla="*/ 1229755 w 1258745"/>
              <a:gd name="connsiteY0" fmla="*/ 121094 h 1865233"/>
              <a:gd name="connsiteX1" fmla="*/ 1134928 w 1258745"/>
              <a:gd name="connsiteY1" fmla="*/ 105395 h 1865233"/>
              <a:gd name="connsiteX2" fmla="*/ 486855 w 1258745"/>
              <a:gd name="connsiteY2" fmla="*/ 753467 h 1865233"/>
              <a:gd name="connsiteX3" fmla="*/ 558863 w 1258745"/>
              <a:gd name="connsiteY3" fmla="*/ 1617563 h 1865233"/>
              <a:gd name="connsiteX4" fmla="*/ 486854 w 1258745"/>
              <a:gd name="connsiteY4" fmla="*/ 1833587 h 1865233"/>
              <a:gd name="connsiteX5" fmla="*/ 342839 w 1258745"/>
              <a:gd name="connsiteY5" fmla="*/ 1833587 h 1865233"/>
              <a:gd name="connsiteX6" fmla="*/ 54807 w 1258745"/>
              <a:gd name="connsiteY6" fmla="*/ 1761579 h 1865233"/>
              <a:gd name="connsiteX7" fmla="*/ 54806 w 1258745"/>
              <a:gd name="connsiteY7" fmla="*/ 1689572 h 1865233"/>
              <a:gd name="connsiteX0" fmla="*/ 1229755 w 1258745"/>
              <a:gd name="connsiteY0" fmla="*/ 121094 h 1865233"/>
              <a:gd name="connsiteX1" fmla="*/ 1134928 w 1258745"/>
              <a:gd name="connsiteY1" fmla="*/ 105395 h 1865233"/>
              <a:gd name="connsiteX2" fmla="*/ 486855 w 1258745"/>
              <a:gd name="connsiteY2" fmla="*/ 753467 h 1865233"/>
              <a:gd name="connsiteX3" fmla="*/ 558863 w 1258745"/>
              <a:gd name="connsiteY3" fmla="*/ 1617563 h 1865233"/>
              <a:gd name="connsiteX4" fmla="*/ 486854 w 1258745"/>
              <a:gd name="connsiteY4" fmla="*/ 1833587 h 1865233"/>
              <a:gd name="connsiteX5" fmla="*/ 342839 w 1258745"/>
              <a:gd name="connsiteY5" fmla="*/ 1833587 h 1865233"/>
              <a:gd name="connsiteX6" fmla="*/ 54807 w 1258745"/>
              <a:gd name="connsiteY6" fmla="*/ 1761579 h 1865233"/>
              <a:gd name="connsiteX7" fmla="*/ 54806 w 1258745"/>
              <a:gd name="connsiteY7" fmla="*/ 1689572 h 1865233"/>
              <a:gd name="connsiteX0" fmla="*/ 1229755 w 1258745"/>
              <a:gd name="connsiteY0" fmla="*/ 49086 h 1793225"/>
              <a:gd name="connsiteX1" fmla="*/ 1134928 w 1258745"/>
              <a:gd name="connsiteY1" fmla="*/ 105395 h 1793225"/>
              <a:gd name="connsiteX2" fmla="*/ 486855 w 1258745"/>
              <a:gd name="connsiteY2" fmla="*/ 681459 h 1793225"/>
              <a:gd name="connsiteX3" fmla="*/ 558863 w 1258745"/>
              <a:gd name="connsiteY3" fmla="*/ 1545555 h 1793225"/>
              <a:gd name="connsiteX4" fmla="*/ 486854 w 1258745"/>
              <a:gd name="connsiteY4" fmla="*/ 1761579 h 1793225"/>
              <a:gd name="connsiteX5" fmla="*/ 342839 w 1258745"/>
              <a:gd name="connsiteY5" fmla="*/ 1761579 h 1793225"/>
              <a:gd name="connsiteX6" fmla="*/ 54807 w 1258745"/>
              <a:gd name="connsiteY6" fmla="*/ 1689571 h 1793225"/>
              <a:gd name="connsiteX7" fmla="*/ 54806 w 1258745"/>
              <a:gd name="connsiteY7" fmla="*/ 1617564 h 1793225"/>
              <a:gd name="connsiteX0" fmla="*/ 1229755 w 2158845"/>
              <a:gd name="connsiteY0" fmla="*/ 97092 h 1841231"/>
              <a:gd name="connsiteX1" fmla="*/ 2143040 w 2158845"/>
              <a:gd name="connsiteY1" fmla="*/ 9385 h 1841231"/>
              <a:gd name="connsiteX2" fmla="*/ 1134928 w 2158845"/>
              <a:gd name="connsiteY2" fmla="*/ 153401 h 1841231"/>
              <a:gd name="connsiteX3" fmla="*/ 486855 w 2158845"/>
              <a:gd name="connsiteY3" fmla="*/ 729465 h 1841231"/>
              <a:gd name="connsiteX4" fmla="*/ 558863 w 2158845"/>
              <a:gd name="connsiteY4" fmla="*/ 1593561 h 1841231"/>
              <a:gd name="connsiteX5" fmla="*/ 486854 w 2158845"/>
              <a:gd name="connsiteY5" fmla="*/ 1809585 h 1841231"/>
              <a:gd name="connsiteX6" fmla="*/ 342839 w 2158845"/>
              <a:gd name="connsiteY6" fmla="*/ 1809585 h 1841231"/>
              <a:gd name="connsiteX7" fmla="*/ 54807 w 2158845"/>
              <a:gd name="connsiteY7" fmla="*/ 1737577 h 1841231"/>
              <a:gd name="connsiteX8" fmla="*/ 54806 w 2158845"/>
              <a:gd name="connsiteY8" fmla="*/ 1665570 h 1841231"/>
              <a:gd name="connsiteX0" fmla="*/ 1638984 w 2227049"/>
              <a:gd name="connsiteY0" fmla="*/ 0 h 2119878"/>
              <a:gd name="connsiteX1" fmla="*/ 2143040 w 2227049"/>
              <a:gd name="connsiteY1" fmla="*/ 288032 h 2119878"/>
              <a:gd name="connsiteX2" fmla="*/ 1134928 w 2227049"/>
              <a:gd name="connsiteY2" fmla="*/ 432048 h 2119878"/>
              <a:gd name="connsiteX3" fmla="*/ 486855 w 2227049"/>
              <a:gd name="connsiteY3" fmla="*/ 1008112 h 2119878"/>
              <a:gd name="connsiteX4" fmla="*/ 558863 w 2227049"/>
              <a:gd name="connsiteY4" fmla="*/ 1872208 h 2119878"/>
              <a:gd name="connsiteX5" fmla="*/ 486854 w 2227049"/>
              <a:gd name="connsiteY5" fmla="*/ 2088232 h 2119878"/>
              <a:gd name="connsiteX6" fmla="*/ 342839 w 2227049"/>
              <a:gd name="connsiteY6" fmla="*/ 2088232 h 2119878"/>
              <a:gd name="connsiteX7" fmla="*/ 54807 w 2227049"/>
              <a:gd name="connsiteY7" fmla="*/ 2016224 h 2119878"/>
              <a:gd name="connsiteX8" fmla="*/ 54806 w 2227049"/>
              <a:gd name="connsiteY8" fmla="*/ 1944217 h 2119878"/>
              <a:gd name="connsiteX0" fmla="*/ 1638984 w 1639719"/>
              <a:gd name="connsiteY0" fmla="*/ 0 h 2119878"/>
              <a:gd name="connsiteX1" fmla="*/ 1206936 w 1639719"/>
              <a:gd name="connsiteY1" fmla="*/ 360040 h 2119878"/>
              <a:gd name="connsiteX2" fmla="*/ 1134928 w 1639719"/>
              <a:gd name="connsiteY2" fmla="*/ 432048 h 2119878"/>
              <a:gd name="connsiteX3" fmla="*/ 486855 w 1639719"/>
              <a:gd name="connsiteY3" fmla="*/ 1008112 h 2119878"/>
              <a:gd name="connsiteX4" fmla="*/ 558863 w 1639719"/>
              <a:gd name="connsiteY4" fmla="*/ 1872208 h 2119878"/>
              <a:gd name="connsiteX5" fmla="*/ 486854 w 1639719"/>
              <a:gd name="connsiteY5" fmla="*/ 2088232 h 2119878"/>
              <a:gd name="connsiteX6" fmla="*/ 342839 w 1639719"/>
              <a:gd name="connsiteY6" fmla="*/ 2088232 h 2119878"/>
              <a:gd name="connsiteX7" fmla="*/ 54807 w 1639719"/>
              <a:gd name="connsiteY7" fmla="*/ 2016224 h 2119878"/>
              <a:gd name="connsiteX8" fmla="*/ 54806 w 1639719"/>
              <a:gd name="connsiteY8" fmla="*/ 1944217 h 2119878"/>
              <a:gd name="connsiteX0" fmla="*/ 1638984 w 1639719"/>
              <a:gd name="connsiteY0" fmla="*/ 0 h 2119878"/>
              <a:gd name="connsiteX1" fmla="*/ 1206936 w 1639719"/>
              <a:gd name="connsiteY1" fmla="*/ 360040 h 2119878"/>
              <a:gd name="connsiteX2" fmla="*/ 1134928 w 1639719"/>
              <a:gd name="connsiteY2" fmla="*/ 432048 h 2119878"/>
              <a:gd name="connsiteX3" fmla="*/ 486855 w 1639719"/>
              <a:gd name="connsiteY3" fmla="*/ 1008112 h 2119878"/>
              <a:gd name="connsiteX4" fmla="*/ 558863 w 1639719"/>
              <a:gd name="connsiteY4" fmla="*/ 1872208 h 2119878"/>
              <a:gd name="connsiteX5" fmla="*/ 486854 w 1639719"/>
              <a:gd name="connsiteY5" fmla="*/ 2088232 h 2119878"/>
              <a:gd name="connsiteX6" fmla="*/ 342839 w 1639719"/>
              <a:gd name="connsiteY6" fmla="*/ 2088232 h 2119878"/>
              <a:gd name="connsiteX7" fmla="*/ 54807 w 1639719"/>
              <a:gd name="connsiteY7" fmla="*/ 2016224 h 2119878"/>
              <a:gd name="connsiteX8" fmla="*/ 54806 w 1639719"/>
              <a:gd name="connsiteY8" fmla="*/ 1944217 h 2119878"/>
              <a:gd name="connsiteX0" fmla="*/ 1206936 w 1259480"/>
              <a:gd name="connsiteY0" fmla="*/ 32144 h 1791982"/>
              <a:gd name="connsiteX1" fmla="*/ 1134928 w 1259480"/>
              <a:gd name="connsiteY1" fmla="*/ 104152 h 1791982"/>
              <a:gd name="connsiteX2" fmla="*/ 486855 w 1259480"/>
              <a:gd name="connsiteY2" fmla="*/ 680216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486856 w 1259480"/>
              <a:gd name="connsiteY2" fmla="*/ 752224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17887 w 1259480"/>
              <a:gd name="connsiteY2" fmla="*/ 75825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17887 w 1259480"/>
              <a:gd name="connsiteY2" fmla="*/ 75825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13125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36937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36937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36937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44465"/>
              <a:gd name="connsiteY0" fmla="*/ 47894 h 1807732"/>
              <a:gd name="connsiteX1" fmla="*/ 1203687 w 1244465"/>
              <a:gd name="connsiteY1" fmla="*/ 12001 h 1807732"/>
              <a:gd name="connsiteX2" fmla="*/ 1134928 w 1244465"/>
              <a:gd name="connsiteY2" fmla="*/ 119902 h 1807732"/>
              <a:gd name="connsiteX3" fmla="*/ 536937 w 1244465"/>
              <a:gd name="connsiteY3" fmla="*/ 716851 h 1807732"/>
              <a:gd name="connsiteX4" fmla="*/ 558863 w 1244465"/>
              <a:gd name="connsiteY4" fmla="*/ 1560062 h 1807732"/>
              <a:gd name="connsiteX5" fmla="*/ 486854 w 1244465"/>
              <a:gd name="connsiteY5" fmla="*/ 1776086 h 1807732"/>
              <a:gd name="connsiteX6" fmla="*/ 342839 w 1244465"/>
              <a:gd name="connsiteY6" fmla="*/ 1776086 h 1807732"/>
              <a:gd name="connsiteX7" fmla="*/ 54807 w 1244465"/>
              <a:gd name="connsiteY7" fmla="*/ 1704078 h 1807732"/>
              <a:gd name="connsiteX8" fmla="*/ 54806 w 1244465"/>
              <a:gd name="connsiteY8" fmla="*/ 1632071 h 1807732"/>
              <a:gd name="connsiteX0" fmla="*/ 1206936 w 1244465"/>
              <a:gd name="connsiteY0" fmla="*/ 47894 h 1807732"/>
              <a:gd name="connsiteX1" fmla="*/ 1203687 w 1244465"/>
              <a:gd name="connsiteY1" fmla="*/ 12001 h 1807732"/>
              <a:gd name="connsiteX2" fmla="*/ 1134928 w 1244465"/>
              <a:gd name="connsiteY2" fmla="*/ 119902 h 1807732"/>
              <a:gd name="connsiteX3" fmla="*/ 552177 w 1244465"/>
              <a:gd name="connsiteY3" fmla="*/ 747331 h 1807732"/>
              <a:gd name="connsiteX4" fmla="*/ 558863 w 1244465"/>
              <a:gd name="connsiteY4" fmla="*/ 1560062 h 1807732"/>
              <a:gd name="connsiteX5" fmla="*/ 486854 w 1244465"/>
              <a:gd name="connsiteY5" fmla="*/ 1776086 h 1807732"/>
              <a:gd name="connsiteX6" fmla="*/ 342839 w 1244465"/>
              <a:gd name="connsiteY6" fmla="*/ 1776086 h 1807732"/>
              <a:gd name="connsiteX7" fmla="*/ 54807 w 1244465"/>
              <a:gd name="connsiteY7" fmla="*/ 1704078 h 1807732"/>
              <a:gd name="connsiteX8" fmla="*/ 54806 w 1244465"/>
              <a:gd name="connsiteY8" fmla="*/ 1632071 h 1807732"/>
              <a:gd name="connsiteX0" fmla="*/ 1206936 w 1244465"/>
              <a:gd name="connsiteY0" fmla="*/ 47894 h 1807732"/>
              <a:gd name="connsiteX1" fmla="*/ 1203687 w 1244465"/>
              <a:gd name="connsiteY1" fmla="*/ 12001 h 1807732"/>
              <a:gd name="connsiteX2" fmla="*/ 1134928 w 1244465"/>
              <a:gd name="connsiteY2" fmla="*/ 119902 h 1807732"/>
              <a:gd name="connsiteX3" fmla="*/ 529317 w 1244465"/>
              <a:gd name="connsiteY3" fmla="*/ 739711 h 1807732"/>
              <a:gd name="connsiteX4" fmla="*/ 558863 w 1244465"/>
              <a:gd name="connsiteY4" fmla="*/ 1560062 h 1807732"/>
              <a:gd name="connsiteX5" fmla="*/ 486854 w 1244465"/>
              <a:gd name="connsiteY5" fmla="*/ 1776086 h 1807732"/>
              <a:gd name="connsiteX6" fmla="*/ 342839 w 1244465"/>
              <a:gd name="connsiteY6" fmla="*/ 1776086 h 1807732"/>
              <a:gd name="connsiteX7" fmla="*/ 54807 w 1244465"/>
              <a:gd name="connsiteY7" fmla="*/ 1704078 h 1807732"/>
              <a:gd name="connsiteX8" fmla="*/ 54806 w 1244465"/>
              <a:gd name="connsiteY8" fmla="*/ 1632071 h 1807732"/>
              <a:gd name="connsiteX0" fmla="*/ 1206936 w 1244465"/>
              <a:gd name="connsiteY0" fmla="*/ 47894 h 2105400"/>
              <a:gd name="connsiteX1" fmla="*/ 1203687 w 1244465"/>
              <a:gd name="connsiteY1" fmla="*/ 12001 h 2105400"/>
              <a:gd name="connsiteX2" fmla="*/ 1134928 w 1244465"/>
              <a:gd name="connsiteY2" fmla="*/ 119902 h 2105400"/>
              <a:gd name="connsiteX3" fmla="*/ 529317 w 1244465"/>
              <a:gd name="connsiteY3" fmla="*/ 739711 h 2105400"/>
              <a:gd name="connsiteX4" fmla="*/ 990913 w 1244465"/>
              <a:gd name="connsiteY4" fmla="*/ 1992110 h 2105400"/>
              <a:gd name="connsiteX5" fmla="*/ 486854 w 1244465"/>
              <a:gd name="connsiteY5" fmla="*/ 1776086 h 2105400"/>
              <a:gd name="connsiteX6" fmla="*/ 342839 w 1244465"/>
              <a:gd name="connsiteY6" fmla="*/ 1776086 h 2105400"/>
              <a:gd name="connsiteX7" fmla="*/ 54807 w 1244465"/>
              <a:gd name="connsiteY7" fmla="*/ 1704078 h 2105400"/>
              <a:gd name="connsiteX8" fmla="*/ 54806 w 1244465"/>
              <a:gd name="connsiteY8" fmla="*/ 1632071 h 2105400"/>
              <a:gd name="connsiteX0" fmla="*/ 1206936 w 1277707"/>
              <a:gd name="connsiteY0" fmla="*/ 47894 h 2105400"/>
              <a:gd name="connsiteX1" fmla="*/ 1203687 w 1277707"/>
              <a:gd name="connsiteY1" fmla="*/ 12001 h 2105400"/>
              <a:gd name="connsiteX2" fmla="*/ 1134928 w 1277707"/>
              <a:gd name="connsiteY2" fmla="*/ 119902 h 2105400"/>
              <a:gd name="connsiteX3" fmla="*/ 1062921 w 1277707"/>
              <a:gd name="connsiteY3" fmla="*/ 1560062 h 2105400"/>
              <a:gd name="connsiteX4" fmla="*/ 990913 w 1277707"/>
              <a:gd name="connsiteY4" fmla="*/ 1992110 h 2105400"/>
              <a:gd name="connsiteX5" fmla="*/ 486854 w 1277707"/>
              <a:gd name="connsiteY5" fmla="*/ 1776086 h 2105400"/>
              <a:gd name="connsiteX6" fmla="*/ 342839 w 1277707"/>
              <a:gd name="connsiteY6" fmla="*/ 1776086 h 2105400"/>
              <a:gd name="connsiteX7" fmla="*/ 54807 w 1277707"/>
              <a:gd name="connsiteY7" fmla="*/ 1704078 h 2105400"/>
              <a:gd name="connsiteX8" fmla="*/ 54806 w 1277707"/>
              <a:gd name="connsiteY8" fmla="*/ 1632071 h 2105400"/>
              <a:gd name="connsiteX0" fmla="*/ 1206936 w 1227690"/>
              <a:gd name="connsiteY0" fmla="*/ 287921 h 2345427"/>
              <a:gd name="connsiteX1" fmla="*/ 1203687 w 1227690"/>
              <a:gd name="connsiteY1" fmla="*/ 252028 h 2345427"/>
              <a:gd name="connsiteX2" fmla="*/ 1062921 w 1227690"/>
              <a:gd name="connsiteY2" fmla="*/ 1800089 h 2345427"/>
              <a:gd name="connsiteX3" fmla="*/ 990913 w 1227690"/>
              <a:gd name="connsiteY3" fmla="*/ 2232137 h 2345427"/>
              <a:gd name="connsiteX4" fmla="*/ 486854 w 1227690"/>
              <a:gd name="connsiteY4" fmla="*/ 2016113 h 2345427"/>
              <a:gd name="connsiteX5" fmla="*/ 342839 w 1227690"/>
              <a:gd name="connsiteY5" fmla="*/ 2016113 h 2345427"/>
              <a:gd name="connsiteX6" fmla="*/ 54807 w 1227690"/>
              <a:gd name="connsiteY6" fmla="*/ 1944105 h 2345427"/>
              <a:gd name="connsiteX7" fmla="*/ 54806 w 1227690"/>
              <a:gd name="connsiteY7" fmla="*/ 1872098 h 2345427"/>
              <a:gd name="connsiteX0" fmla="*/ 1206936 w 1206936"/>
              <a:gd name="connsiteY0" fmla="*/ 0 h 2057506"/>
              <a:gd name="connsiteX1" fmla="*/ 1062921 w 1206936"/>
              <a:gd name="connsiteY1" fmla="*/ 1512168 h 2057506"/>
              <a:gd name="connsiteX2" fmla="*/ 990913 w 1206936"/>
              <a:gd name="connsiteY2" fmla="*/ 1944216 h 2057506"/>
              <a:gd name="connsiteX3" fmla="*/ 486854 w 1206936"/>
              <a:gd name="connsiteY3" fmla="*/ 1728192 h 2057506"/>
              <a:gd name="connsiteX4" fmla="*/ 342839 w 1206936"/>
              <a:gd name="connsiteY4" fmla="*/ 1728192 h 2057506"/>
              <a:gd name="connsiteX5" fmla="*/ 54807 w 1206936"/>
              <a:gd name="connsiteY5" fmla="*/ 1656184 h 2057506"/>
              <a:gd name="connsiteX6" fmla="*/ 54806 w 1206936"/>
              <a:gd name="connsiteY6" fmla="*/ 1584177 h 2057506"/>
              <a:gd name="connsiteX0" fmla="*/ 1062921 w 1062921"/>
              <a:gd name="connsiteY0" fmla="*/ 0 h 545338"/>
              <a:gd name="connsiteX1" fmla="*/ 990913 w 1062921"/>
              <a:gd name="connsiteY1" fmla="*/ 432048 h 545338"/>
              <a:gd name="connsiteX2" fmla="*/ 486854 w 1062921"/>
              <a:gd name="connsiteY2" fmla="*/ 216024 h 545338"/>
              <a:gd name="connsiteX3" fmla="*/ 342839 w 1062921"/>
              <a:gd name="connsiteY3" fmla="*/ 216024 h 545338"/>
              <a:gd name="connsiteX4" fmla="*/ 54807 w 1062921"/>
              <a:gd name="connsiteY4" fmla="*/ 144016 h 545338"/>
              <a:gd name="connsiteX5" fmla="*/ 54806 w 1062921"/>
              <a:gd name="connsiteY5" fmla="*/ 72009 h 545338"/>
              <a:gd name="connsiteX0" fmla="*/ 1062921 w 1074469"/>
              <a:gd name="connsiteY0" fmla="*/ 0 h 545338"/>
              <a:gd name="connsiteX1" fmla="*/ 990913 w 1074469"/>
              <a:gd name="connsiteY1" fmla="*/ 432048 h 545338"/>
              <a:gd name="connsiteX2" fmla="*/ 486854 w 1074469"/>
              <a:gd name="connsiteY2" fmla="*/ 216024 h 545338"/>
              <a:gd name="connsiteX3" fmla="*/ 342839 w 1074469"/>
              <a:gd name="connsiteY3" fmla="*/ 216024 h 545338"/>
              <a:gd name="connsiteX4" fmla="*/ 54807 w 1074469"/>
              <a:gd name="connsiteY4" fmla="*/ 144016 h 545338"/>
              <a:gd name="connsiteX5" fmla="*/ 54806 w 1074469"/>
              <a:gd name="connsiteY5" fmla="*/ 72009 h 545338"/>
              <a:gd name="connsiteX0" fmla="*/ 1062921 w 1074469"/>
              <a:gd name="connsiteY0" fmla="*/ 0 h 545338"/>
              <a:gd name="connsiteX1" fmla="*/ 990913 w 1074469"/>
              <a:gd name="connsiteY1" fmla="*/ 432048 h 545338"/>
              <a:gd name="connsiteX2" fmla="*/ 486854 w 1074469"/>
              <a:gd name="connsiteY2" fmla="*/ 216024 h 545338"/>
              <a:gd name="connsiteX3" fmla="*/ 342839 w 1074469"/>
              <a:gd name="connsiteY3" fmla="*/ 216024 h 545338"/>
              <a:gd name="connsiteX4" fmla="*/ 54807 w 1074469"/>
              <a:gd name="connsiteY4" fmla="*/ 144016 h 545338"/>
              <a:gd name="connsiteX5" fmla="*/ 54806 w 1074469"/>
              <a:gd name="connsiteY5" fmla="*/ 72009 h 545338"/>
              <a:gd name="connsiteX0" fmla="*/ 1062922 w 1074470"/>
              <a:gd name="connsiteY0" fmla="*/ 0 h 473330"/>
              <a:gd name="connsiteX1" fmla="*/ 990913 w 1074470"/>
              <a:gd name="connsiteY1" fmla="*/ 360040 h 473330"/>
              <a:gd name="connsiteX2" fmla="*/ 486854 w 1074470"/>
              <a:gd name="connsiteY2" fmla="*/ 144016 h 473330"/>
              <a:gd name="connsiteX3" fmla="*/ 342839 w 1074470"/>
              <a:gd name="connsiteY3" fmla="*/ 144016 h 473330"/>
              <a:gd name="connsiteX4" fmla="*/ 54807 w 1074470"/>
              <a:gd name="connsiteY4" fmla="*/ 72008 h 473330"/>
              <a:gd name="connsiteX5" fmla="*/ 54806 w 1074470"/>
              <a:gd name="connsiteY5" fmla="*/ 1 h 473330"/>
              <a:gd name="connsiteX0" fmla="*/ 1062922 w 1086573"/>
              <a:gd name="connsiteY0" fmla="*/ 60007 h 533337"/>
              <a:gd name="connsiteX1" fmla="*/ 990913 w 1086573"/>
              <a:gd name="connsiteY1" fmla="*/ 60007 h 533337"/>
              <a:gd name="connsiteX2" fmla="*/ 990913 w 1086573"/>
              <a:gd name="connsiteY2" fmla="*/ 420047 h 533337"/>
              <a:gd name="connsiteX3" fmla="*/ 486854 w 1086573"/>
              <a:gd name="connsiteY3" fmla="*/ 204023 h 533337"/>
              <a:gd name="connsiteX4" fmla="*/ 342839 w 1086573"/>
              <a:gd name="connsiteY4" fmla="*/ 204023 h 533337"/>
              <a:gd name="connsiteX5" fmla="*/ 54807 w 1086573"/>
              <a:gd name="connsiteY5" fmla="*/ 132015 h 533337"/>
              <a:gd name="connsiteX6" fmla="*/ 54806 w 1086573"/>
              <a:gd name="connsiteY6" fmla="*/ 60008 h 533337"/>
              <a:gd name="connsiteX0" fmla="*/ 990913 w 1086573"/>
              <a:gd name="connsiteY0" fmla="*/ 0 h 977385"/>
              <a:gd name="connsiteX1" fmla="*/ 990913 w 1086573"/>
              <a:gd name="connsiteY1" fmla="*/ 504055 h 977385"/>
              <a:gd name="connsiteX2" fmla="*/ 990913 w 1086573"/>
              <a:gd name="connsiteY2" fmla="*/ 864095 h 977385"/>
              <a:gd name="connsiteX3" fmla="*/ 486854 w 1086573"/>
              <a:gd name="connsiteY3" fmla="*/ 648071 h 977385"/>
              <a:gd name="connsiteX4" fmla="*/ 342839 w 1086573"/>
              <a:gd name="connsiteY4" fmla="*/ 648071 h 977385"/>
              <a:gd name="connsiteX5" fmla="*/ 54807 w 1086573"/>
              <a:gd name="connsiteY5" fmla="*/ 576063 h 977385"/>
              <a:gd name="connsiteX6" fmla="*/ 54806 w 1086573"/>
              <a:gd name="connsiteY6" fmla="*/ 504056 h 977385"/>
              <a:gd name="connsiteX0" fmla="*/ 990913 w 1086573"/>
              <a:gd name="connsiteY0" fmla="*/ 0 h 977385"/>
              <a:gd name="connsiteX1" fmla="*/ 1013188 w 1086573"/>
              <a:gd name="connsiteY1" fmla="*/ 487361 h 977385"/>
              <a:gd name="connsiteX2" fmla="*/ 990913 w 1086573"/>
              <a:gd name="connsiteY2" fmla="*/ 864095 h 977385"/>
              <a:gd name="connsiteX3" fmla="*/ 486854 w 1086573"/>
              <a:gd name="connsiteY3" fmla="*/ 648071 h 977385"/>
              <a:gd name="connsiteX4" fmla="*/ 342839 w 1086573"/>
              <a:gd name="connsiteY4" fmla="*/ 648071 h 977385"/>
              <a:gd name="connsiteX5" fmla="*/ 54807 w 1086573"/>
              <a:gd name="connsiteY5" fmla="*/ 576063 h 977385"/>
              <a:gd name="connsiteX6" fmla="*/ 54806 w 1086573"/>
              <a:gd name="connsiteY6" fmla="*/ 504056 h 977385"/>
              <a:gd name="connsiteX0" fmla="*/ 990913 w 1086573"/>
              <a:gd name="connsiteY0" fmla="*/ 9219 h 986604"/>
              <a:gd name="connsiteX1" fmla="*/ 918905 w 1086573"/>
              <a:gd name="connsiteY1" fmla="*/ 81227 h 986604"/>
              <a:gd name="connsiteX2" fmla="*/ 1013188 w 1086573"/>
              <a:gd name="connsiteY2" fmla="*/ 496580 h 986604"/>
              <a:gd name="connsiteX3" fmla="*/ 990913 w 1086573"/>
              <a:gd name="connsiteY3" fmla="*/ 873314 h 986604"/>
              <a:gd name="connsiteX4" fmla="*/ 486854 w 1086573"/>
              <a:gd name="connsiteY4" fmla="*/ 657290 h 986604"/>
              <a:gd name="connsiteX5" fmla="*/ 342839 w 1086573"/>
              <a:gd name="connsiteY5" fmla="*/ 657290 h 986604"/>
              <a:gd name="connsiteX6" fmla="*/ 54807 w 1086573"/>
              <a:gd name="connsiteY6" fmla="*/ 585282 h 986604"/>
              <a:gd name="connsiteX7" fmla="*/ 54806 w 1086573"/>
              <a:gd name="connsiteY7" fmla="*/ 513275 h 986604"/>
              <a:gd name="connsiteX0" fmla="*/ 990913 w 2515082"/>
              <a:gd name="connsiteY0" fmla="*/ 444049 h 1421434"/>
              <a:gd name="connsiteX1" fmla="*/ 2503081 w 2515082"/>
              <a:gd name="connsiteY1" fmla="*/ 12001 h 1421434"/>
              <a:gd name="connsiteX2" fmla="*/ 918905 w 2515082"/>
              <a:gd name="connsiteY2" fmla="*/ 516057 h 1421434"/>
              <a:gd name="connsiteX3" fmla="*/ 1013188 w 2515082"/>
              <a:gd name="connsiteY3" fmla="*/ 931410 h 1421434"/>
              <a:gd name="connsiteX4" fmla="*/ 990913 w 2515082"/>
              <a:gd name="connsiteY4" fmla="*/ 1308144 h 1421434"/>
              <a:gd name="connsiteX5" fmla="*/ 486854 w 2515082"/>
              <a:gd name="connsiteY5" fmla="*/ 1092120 h 1421434"/>
              <a:gd name="connsiteX6" fmla="*/ 342839 w 2515082"/>
              <a:gd name="connsiteY6" fmla="*/ 1092120 h 1421434"/>
              <a:gd name="connsiteX7" fmla="*/ 54807 w 2515082"/>
              <a:gd name="connsiteY7" fmla="*/ 1020112 h 1421434"/>
              <a:gd name="connsiteX8" fmla="*/ 54806 w 2515082"/>
              <a:gd name="connsiteY8" fmla="*/ 948105 h 1421434"/>
              <a:gd name="connsiteX0" fmla="*/ 1927016 w 2671100"/>
              <a:gd name="connsiteY0" fmla="*/ 444049 h 1421434"/>
              <a:gd name="connsiteX1" fmla="*/ 2503081 w 2671100"/>
              <a:gd name="connsiteY1" fmla="*/ 12001 h 1421434"/>
              <a:gd name="connsiteX2" fmla="*/ 918905 w 2671100"/>
              <a:gd name="connsiteY2" fmla="*/ 516057 h 1421434"/>
              <a:gd name="connsiteX3" fmla="*/ 1013188 w 2671100"/>
              <a:gd name="connsiteY3" fmla="*/ 931410 h 1421434"/>
              <a:gd name="connsiteX4" fmla="*/ 990913 w 2671100"/>
              <a:gd name="connsiteY4" fmla="*/ 1308144 h 1421434"/>
              <a:gd name="connsiteX5" fmla="*/ 486854 w 2671100"/>
              <a:gd name="connsiteY5" fmla="*/ 1092120 h 1421434"/>
              <a:gd name="connsiteX6" fmla="*/ 342839 w 2671100"/>
              <a:gd name="connsiteY6" fmla="*/ 1092120 h 1421434"/>
              <a:gd name="connsiteX7" fmla="*/ 54807 w 2671100"/>
              <a:gd name="connsiteY7" fmla="*/ 1020112 h 1421434"/>
              <a:gd name="connsiteX8" fmla="*/ 54806 w 2671100"/>
              <a:gd name="connsiteY8" fmla="*/ 948105 h 1421434"/>
              <a:gd name="connsiteX0" fmla="*/ 1927016 w 2671100"/>
              <a:gd name="connsiteY0" fmla="*/ 444049 h 1421434"/>
              <a:gd name="connsiteX1" fmla="*/ 2503081 w 2671100"/>
              <a:gd name="connsiteY1" fmla="*/ 12001 h 1421434"/>
              <a:gd name="connsiteX2" fmla="*/ 918905 w 2671100"/>
              <a:gd name="connsiteY2" fmla="*/ 516057 h 1421434"/>
              <a:gd name="connsiteX3" fmla="*/ 1013188 w 2671100"/>
              <a:gd name="connsiteY3" fmla="*/ 931410 h 1421434"/>
              <a:gd name="connsiteX4" fmla="*/ 990913 w 2671100"/>
              <a:gd name="connsiteY4" fmla="*/ 1308144 h 1421434"/>
              <a:gd name="connsiteX5" fmla="*/ 486854 w 2671100"/>
              <a:gd name="connsiteY5" fmla="*/ 1092120 h 1421434"/>
              <a:gd name="connsiteX6" fmla="*/ 342839 w 2671100"/>
              <a:gd name="connsiteY6" fmla="*/ 1092120 h 1421434"/>
              <a:gd name="connsiteX7" fmla="*/ 54807 w 2671100"/>
              <a:gd name="connsiteY7" fmla="*/ 1020112 h 1421434"/>
              <a:gd name="connsiteX8" fmla="*/ 54806 w 2671100"/>
              <a:gd name="connsiteY8" fmla="*/ 948105 h 1421434"/>
              <a:gd name="connsiteX0" fmla="*/ 3223160 w 3315074"/>
              <a:gd name="connsiteY0" fmla="*/ 144016 h 1481441"/>
              <a:gd name="connsiteX1" fmla="*/ 2503081 w 3315074"/>
              <a:gd name="connsiteY1" fmla="*/ 72008 h 1481441"/>
              <a:gd name="connsiteX2" fmla="*/ 918905 w 3315074"/>
              <a:gd name="connsiteY2" fmla="*/ 576064 h 1481441"/>
              <a:gd name="connsiteX3" fmla="*/ 1013188 w 3315074"/>
              <a:gd name="connsiteY3" fmla="*/ 991417 h 1481441"/>
              <a:gd name="connsiteX4" fmla="*/ 990913 w 3315074"/>
              <a:gd name="connsiteY4" fmla="*/ 1368151 h 1481441"/>
              <a:gd name="connsiteX5" fmla="*/ 486854 w 3315074"/>
              <a:gd name="connsiteY5" fmla="*/ 1152127 h 1481441"/>
              <a:gd name="connsiteX6" fmla="*/ 342839 w 3315074"/>
              <a:gd name="connsiteY6" fmla="*/ 1152127 h 1481441"/>
              <a:gd name="connsiteX7" fmla="*/ 54807 w 3315074"/>
              <a:gd name="connsiteY7" fmla="*/ 1080119 h 1481441"/>
              <a:gd name="connsiteX8" fmla="*/ 54806 w 3315074"/>
              <a:gd name="connsiteY8" fmla="*/ 1008112 h 1481441"/>
              <a:gd name="connsiteX0" fmla="*/ 3223160 w 3315074"/>
              <a:gd name="connsiteY0" fmla="*/ 65988 h 1403413"/>
              <a:gd name="connsiteX1" fmla="*/ 1855008 w 3315074"/>
              <a:gd name="connsiteY1" fmla="*/ 137997 h 1403413"/>
              <a:gd name="connsiteX2" fmla="*/ 918905 w 3315074"/>
              <a:gd name="connsiteY2" fmla="*/ 498036 h 1403413"/>
              <a:gd name="connsiteX3" fmla="*/ 1013188 w 3315074"/>
              <a:gd name="connsiteY3" fmla="*/ 913389 h 1403413"/>
              <a:gd name="connsiteX4" fmla="*/ 990913 w 3315074"/>
              <a:gd name="connsiteY4" fmla="*/ 1290123 h 1403413"/>
              <a:gd name="connsiteX5" fmla="*/ 486854 w 3315074"/>
              <a:gd name="connsiteY5" fmla="*/ 1074099 h 1403413"/>
              <a:gd name="connsiteX6" fmla="*/ 342839 w 3315074"/>
              <a:gd name="connsiteY6" fmla="*/ 1074099 h 1403413"/>
              <a:gd name="connsiteX7" fmla="*/ 54807 w 3315074"/>
              <a:gd name="connsiteY7" fmla="*/ 1002091 h 1403413"/>
              <a:gd name="connsiteX8" fmla="*/ 54806 w 3315074"/>
              <a:gd name="connsiteY8" fmla="*/ 930084 h 1403413"/>
              <a:gd name="connsiteX0" fmla="*/ 3223160 w 3224401"/>
              <a:gd name="connsiteY0" fmla="*/ 84008 h 1421433"/>
              <a:gd name="connsiteX1" fmla="*/ 2503080 w 3224401"/>
              <a:gd name="connsiteY1" fmla="*/ 12001 h 1421433"/>
              <a:gd name="connsiteX2" fmla="*/ 1855008 w 3224401"/>
              <a:gd name="connsiteY2" fmla="*/ 156017 h 1421433"/>
              <a:gd name="connsiteX3" fmla="*/ 918905 w 3224401"/>
              <a:gd name="connsiteY3" fmla="*/ 516056 h 1421433"/>
              <a:gd name="connsiteX4" fmla="*/ 1013188 w 3224401"/>
              <a:gd name="connsiteY4" fmla="*/ 931409 h 1421433"/>
              <a:gd name="connsiteX5" fmla="*/ 990913 w 3224401"/>
              <a:gd name="connsiteY5" fmla="*/ 1308143 h 1421433"/>
              <a:gd name="connsiteX6" fmla="*/ 486854 w 3224401"/>
              <a:gd name="connsiteY6" fmla="*/ 1092119 h 1421433"/>
              <a:gd name="connsiteX7" fmla="*/ 342839 w 3224401"/>
              <a:gd name="connsiteY7" fmla="*/ 1092119 h 1421433"/>
              <a:gd name="connsiteX8" fmla="*/ 54807 w 3224401"/>
              <a:gd name="connsiteY8" fmla="*/ 1020111 h 1421433"/>
              <a:gd name="connsiteX9" fmla="*/ 54806 w 3224401"/>
              <a:gd name="connsiteY9" fmla="*/ 948104 h 1421433"/>
              <a:gd name="connsiteX0" fmla="*/ 3223160 w 3223160"/>
              <a:gd name="connsiteY0" fmla="*/ 0 h 1337425"/>
              <a:gd name="connsiteX1" fmla="*/ 1855008 w 3223160"/>
              <a:gd name="connsiteY1" fmla="*/ 72009 h 1337425"/>
              <a:gd name="connsiteX2" fmla="*/ 918905 w 3223160"/>
              <a:gd name="connsiteY2" fmla="*/ 432048 h 1337425"/>
              <a:gd name="connsiteX3" fmla="*/ 1013188 w 3223160"/>
              <a:gd name="connsiteY3" fmla="*/ 847401 h 1337425"/>
              <a:gd name="connsiteX4" fmla="*/ 990913 w 3223160"/>
              <a:gd name="connsiteY4" fmla="*/ 1224135 h 1337425"/>
              <a:gd name="connsiteX5" fmla="*/ 486854 w 3223160"/>
              <a:gd name="connsiteY5" fmla="*/ 1008111 h 1337425"/>
              <a:gd name="connsiteX6" fmla="*/ 342839 w 3223160"/>
              <a:gd name="connsiteY6" fmla="*/ 1008111 h 1337425"/>
              <a:gd name="connsiteX7" fmla="*/ 54807 w 3223160"/>
              <a:gd name="connsiteY7" fmla="*/ 936103 h 1337425"/>
              <a:gd name="connsiteX8" fmla="*/ 54806 w 3223160"/>
              <a:gd name="connsiteY8" fmla="*/ 864096 h 1337425"/>
              <a:gd name="connsiteX0" fmla="*/ 2503081 w 2503081"/>
              <a:gd name="connsiteY0" fmla="*/ 0 h 1409432"/>
              <a:gd name="connsiteX1" fmla="*/ 1855008 w 2503081"/>
              <a:gd name="connsiteY1" fmla="*/ 144016 h 1409432"/>
              <a:gd name="connsiteX2" fmla="*/ 918905 w 2503081"/>
              <a:gd name="connsiteY2" fmla="*/ 504055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350954 w 2503081"/>
              <a:gd name="connsiteY2" fmla="*/ 648072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62922 w 2503081"/>
              <a:gd name="connsiteY2" fmla="*/ 432048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62922 w 2503081"/>
              <a:gd name="connsiteY2" fmla="*/ 432048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62922 w 2503081"/>
              <a:gd name="connsiteY2" fmla="*/ 432048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28429 w 2503081"/>
              <a:gd name="connsiteY2" fmla="*/ 434270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28429 w 2503081"/>
              <a:gd name="connsiteY2" fmla="*/ 434270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846898 w 1885263"/>
              <a:gd name="connsiteY0" fmla="*/ 3396007 h 3411009"/>
              <a:gd name="connsiteX1" fmla="*/ 1855008 w 1885263"/>
              <a:gd name="connsiteY1" fmla="*/ 443679 h 3411009"/>
              <a:gd name="connsiteX2" fmla="*/ 1028429 w 1885263"/>
              <a:gd name="connsiteY2" fmla="*/ 733933 h 3411009"/>
              <a:gd name="connsiteX3" fmla="*/ 1013188 w 1885263"/>
              <a:gd name="connsiteY3" fmla="*/ 1219071 h 3411009"/>
              <a:gd name="connsiteX4" fmla="*/ 990913 w 1885263"/>
              <a:gd name="connsiteY4" fmla="*/ 1595805 h 3411009"/>
              <a:gd name="connsiteX5" fmla="*/ 486854 w 1885263"/>
              <a:gd name="connsiteY5" fmla="*/ 1379781 h 3411009"/>
              <a:gd name="connsiteX6" fmla="*/ 342839 w 1885263"/>
              <a:gd name="connsiteY6" fmla="*/ 1379781 h 3411009"/>
              <a:gd name="connsiteX7" fmla="*/ 54807 w 1885263"/>
              <a:gd name="connsiteY7" fmla="*/ 1307773 h 3411009"/>
              <a:gd name="connsiteX8" fmla="*/ 54806 w 1885263"/>
              <a:gd name="connsiteY8" fmla="*/ 1235766 h 3411009"/>
              <a:gd name="connsiteX0" fmla="*/ 846898 w 1168732"/>
              <a:gd name="connsiteY0" fmla="*/ 2791306 h 2806308"/>
              <a:gd name="connsiteX1" fmla="*/ 990914 w 1168732"/>
              <a:gd name="connsiteY1" fmla="*/ 1783195 h 2806308"/>
              <a:gd name="connsiteX2" fmla="*/ 1028429 w 1168732"/>
              <a:gd name="connsiteY2" fmla="*/ 129232 h 2806308"/>
              <a:gd name="connsiteX3" fmla="*/ 1013188 w 1168732"/>
              <a:gd name="connsiteY3" fmla="*/ 614370 h 2806308"/>
              <a:gd name="connsiteX4" fmla="*/ 990913 w 1168732"/>
              <a:gd name="connsiteY4" fmla="*/ 991104 h 2806308"/>
              <a:gd name="connsiteX5" fmla="*/ 486854 w 1168732"/>
              <a:gd name="connsiteY5" fmla="*/ 775080 h 2806308"/>
              <a:gd name="connsiteX6" fmla="*/ 342839 w 1168732"/>
              <a:gd name="connsiteY6" fmla="*/ 775080 h 2806308"/>
              <a:gd name="connsiteX7" fmla="*/ 54807 w 1168732"/>
              <a:gd name="connsiteY7" fmla="*/ 703072 h 2806308"/>
              <a:gd name="connsiteX8" fmla="*/ 54806 w 1168732"/>
              <a:gd name="connsiteY8" fmla="*/ 631065 h 2806308"/>
              <a:gd name="connsiteX0" fmla="*/ 846898 w 1347241"/>
              <a:gd name="connsiteY0" fmla="*/ 2200939 h 2215941"/>
              <a:gd name="connsiteX1" fmla="*/ 990914 w 1347241"/>
              <a:gd name="connsiteY1" fmla="*/ 1192828 h 2215941"/>
              <a:gd name="connsiteX2" fmla="*/ 1206938 w 1347241"/>
              <a:gd name="connsiteY2" fmla="*/ 544755 h 2215941"/>
              <a:gd name="connsiteX3" fmla="*/ 1013188 w 1347241"/>
              <a:gd name="connsiteY3" fmla="*/ 24003 h 2215941"/>
              <a:gd name="connsiteX4" fmla="*/ 990913 w 1347241"/>
              <a:gd name="connsiteY4" fmla="*/ 400737 h 2215941"/>
              <a:gd name="connsiteX5" fmla="*/ 486854 w 1347241"/>
              <a:gd name="connsiteY5" fmla="*/ 184713 h 2215941"/>
              <a:gd name="connsiteX6" fmla="*/ 342839 w 1347241"/>
              <a:gd name="connsiteY6" fmla="*/ 184713 h 2215941"/>
              <a:gd name="connsiteX7" fmla="*/ 54807 w 1347241"/>
              <a:gd name="connsiteY7" fmla="*/ 112705 h 2215941"/>
              <a:gd name="connsiteX8" fmla="*/ 54806 w 1347241"/>
              <a:gd name="connsiteY8" fmla="*/ 40698 h 2215941"/>
              <a:gd name="connsiteX0" fmla="*/ 846898 w 1206938"/>
              <a:gd name="connsiteY0" fmla="*/ 2200939 h 2215941"/>
              <a:gd name="connsiteX1" fmla="*/ 990914 w 1206938"/>
              <a:gd name="connsiteY1" fmla="*/ 1192828 h 2215941"/>
              <a:gd name="connsiteX2" fmla="*/ 1206938 w 1206938"/>
              <a:gd name="connsiteY2" fmla="*/ 544755 h 2215941"/>
              <a:gd name="connsiteX3" fmla="*/ 1013188 w 1206938"/>
              <a:gd name="connsiteY3" fmla="*/ 24003 h 2215941"/>
              <a:gd name="connsiteX4" fmla="*/ 990913 w 1206938"/>
              <a:gd name="connsiteY4" fmla="*/ 400737 h 2215941"/>
              <a:gd name="connsiteX5" fmla="*/ 486854 w 1206938"/>
              <a:gd name="connsiteY5" fmla="*/ 184713 h 2215941"/>
              <a:gd name="connsiteX6" fmla="*/ 342839 w 1206938"/>
              <a:gd name="connsiteY6" fmla="*/ 184713 h 2215941"/>
              <a:gd name="connsiteX7" fmla="*/ 54807 w 1206938"/>
              <a:gd name="connsiteY7" fmla="*/ 112705 h 2215941"/>
              <a:gd name="connsiteX8" fmla="*/ 54806 w 1206938"/>
              <a:gd name="connsiteY8" fmla="*/ 40698 h 2215941"/>
              <a:gd name="connsiteX0" fmla="*/ 846898 w 1206938"/>
              <a:gd name="connsiteY0" fmla="*/ 2200939 h 2215941"/>
              <a:gd name="connsiteX1" fmla="*/ 990914 w 1206938"/>
              <a:gd name="connsiteY1" fmla="*/ 1192828 h 2215941"/>
              <a:gd name="connsiteX2" fmla="*/ 1206938 w 1206938"/>
              <a:gd name="connsiteY2" fmla="*/ 544755 h 2215941"/>
              <a:gd name="connsiteX3" fmla="*/ 1013188 w 1206938"/>
              <a:gd name="connsiteY3" fmla="*/ 24003 h 2215941"/>
              <a:gd name="connsiteX4" fmla="*/ 990913 w 1206938"/>
              <a:gd name="connsiteY4" fmla="*/ 400737 h 2215941"/>
              <a:gd name="connsiteX5" fmla="*/ 486854 w 1206938"/>
              <a:gd name="connsiteY5" fmla="*/ 184713 h 2215941"/>
              <a:gd name="connsiteX6" fmla="*/ 342839 w 1206938"/>
              <a:gd name="connsiteY6" fmla="*/ 184713 h 2215941"/>
              <a:gd name="connsiteX7" fmla="*/ 54807 w 1206938"/>
              <a:gd name="connsiteY7" fmla="*/ 112705 h 2215941"/>
              <a:gd name="connsiteX8" fmla="*/ 54806 w 1206938"/>
              <a:gd name="connsiteY8" fmla="*/ 40698 h 2215941"/>
              <a:gd name="connsiteX0" fmla="*/ 846898 w 1206938"/>
              <a:gd name="connsiteY0" fmla="*/ 2160241 h 2175243"/>
              <a:gd name="connsiteX1" fmla="*/ 990914 w 1206938"/>
              <a:gd name="connsiteY1" fmla="*/ 1152130 h 2175243"/>
              <a:gd name="connsiteX2" fmla="*/ 1206938 w 1206938"/>
              <a:gd name="connsiteY2" fmla="*/ 504057 h 2175243"/>
              <a:gd name="connsiteX3" fmla="*/ 990913 w 1206938"/>
              <a:gd name="connsiteY3" fmla="*/ 360039 h 2175243"/>
              <a:gd name="connsiteX4" fmla="*/ 486854 w 1206938"/>
              <a:gd name="connsiteY4" fmla="*/ 144015 h 2175243"/>
              <a:gd name="connsiteX5" fmla="*/ 342839 w 1206938"/>
              <a:gd name="connsiteY5" fmla="*/ 144015 h 2175243"/>
              <a:gd name="connsiteX6" fmla="*/ 54807 w 1206938"/>
              <a:gd name="connsiteY6" fmla="*/ 72007 h 2175243"/>
              <a:gd name="connsiteX7" fmla="*/ 54806 w 1206938"/>
              <a:gd name="connsiteY7" fmla="*/ 0 h 2175243"/>
              <a:gd name="connsiteX0" fmla="*/ 846898 w 1110927"/>
              <a:gd name="connsiteY0" fmla="*/ 2160241 h 2175243"/>
              <a:gd name="connsiteX1" fmla="*/ 990914 w 1110927"/>
              <a:gd name="connsiteY1" fmla="*/ 1152130 h 2175243"/>
              <a:gd name="connsiteX2" fmla="*/ 1062922 w 1110927"/>
              <a:gd name="connsiteY2" fmla="*/ 648073 h 2175243"/>
              <a:gd name="connsiteX3" fmla="*/ 990913 w 1110927"/>
              <a:gd name="connsiteY3" fmla="*/ 360039 h 2175243"/>
              <a:gd name="connsiteX4" fmla="*/ 486854 w 1110927"/>
              <a:gd name="connsiteY4" fmla="*/ 144015 h 2175243"/>
              <a:gd name="connsiteX5" fmla="*/ 342839 w 1110927"/>
              <a:gd name="connsiteY5" fmla="*/ 144015 h 2175243"/>
              <a:gd name="connsiteX6" fmla="*/ 54807 w 1110927"/>
              <a:gd name="connsiteY6" fmla="*/ 72007 h 2175243"/>
              <a:gd name="connsiteX7" fmla="*/ 54806 w 1110927"/>
              <a:gd name="connsiteY7" fmla="*/ 0 h 2175243"/>
              <a:gd name="connsiteX0" fmla="*/ 846898 w 1110929"/>
              <a:gd name="connsiteY0" fmla="*/ 2160241 h 2175243"/>
              <a:gd name="connsiteX1" fmla="*/ 990914 w 1110929"/>
              <a:gd name="connsiteY1" fmla="*/ 1152130 h 2175243"/>
              <a:gd name="connsiteX2" fmla="*/ 1062922 w 1110929"/>
              <a:gd name="connsiteY2" fmla="*/ 648073 h 2175243"/>
              <a:gd name="connsiteX3" fmla="*/ 990915 w 1110929"/>
              <a:gd name="connsiteY3" fmla="*/ 360041 h 2175243"/>
              <a:gd name="connsiteX4" fmla="*/ 486854 w 1110929"/>
              <a:gd name="connsiteY4" fmla="*/ 144015 h 2175243"/>
              <a:gd name="connsiteX5" fmla="*/ 342839 w 1110929"/>
              <a:gd name="connsiteY5" fmla="*/ 144015 h 2175243"/>
              <a:gd name="connsiteX6" fmla="*/ 54807 w 1110929"/>
              <a:gd name="connsiteY6" fmla="*/ 72007 h 2175243"/>
              <a:gd name="connsiteX7" fmla="*/ 54806 w 1110929"/>
              <a:gd name="connsiteY7" fmla="*/ 0 h 2175243"/>
              <a:gd name="connsiteX0" fmla="*/ 846898 w 1734998"/>
              <a:gd name="connsiteY0" fmla="*/ 2160241 h 2160241"/>
              <a:gd name="connsiteX1" fmla="*/ 1710995 w 1734998"/>
              <a:gd name="connsiteY1" fmla="*/ 1008113 h 2160241"/>
              <a:gd name="connsiteX2" fmla="*/ 990914 w 1734998"/>
              <a:gd name="connsiteY2" fmla="*/ 1152130 h 2160241"/>
              <a:gd name="connsiteX3" fmla="*/ 1062922 w 1734998"/>
              <a:gd name="connsiteY3" fmla="*/ 648073 h 2160241"/>
              <a:gd name="connsiteX4" fmla="*/ 990915 w 1734998"/>
              <a:gd name="connsiteY4" fmla="*/ 360041 h 2160241"/>
              <a:gd name="connsiteX5" fmla="*/ 486854 w 1734998"/>
              <a:gd name="connsiteY5" fmla="*/ 144015 h 2160241"/>
              <a:gd name="connsiteX6" fmla="*/ 342839 w 1734998"/>
              <a:gd name="connsiteY6" fmla="*/ 144015 h 2160241"/>
              <a:gd name="connsiteX7" fmla="*/ 54807 w 1734998"/>
              <a:gd name="connsiteY7" fmla="*/ 72007 h 2160241"/>
              <a:gd name="connsiteX8" fmla="*/ 54806 w 1734998"/>
              <a:gd name="connsiteY8" fmla="*/ 0 h 2160241"/>
              <a:gd name="connsiteX0" fmla="*/ 846898 w 1110929"/>
              <a:gd name="connsiteY0" fmla="*/ 2160241 h 2160241"/>
              <a:gd name="connsiteX1" fmla="*/ 990914 w 1110929"/>
              <a:gd name="connsiteY1" fmla="*/ 1152130 h 2160241"/>
              <a:gd name="connsiteX2" fmla="*/ 1062922 w 1110929"/>
              <a:gd name="connsiteY2" fmla="*/ 648073 h 2160241"/>
              <a:gd name="connsiteX3" fmla="*/ 990915 w 1110929"/>
              <a:gd name="connsiteY3" fmla="*/ 360041 h 2160241"/>
              <a:gd name="connsiteX4" fmla="*/ 486854 w 1110929"/>
              <a:gd name="connsiteY4" fmla="*/ 144015 h 2160241"/>
              <a:gd name="connsiteX5" fmla="*/ 342839 w 1110929"/>
              <a:gd name="connsiteY5" fmla="*/ 144015 h 2160241"/>
              <a:gd name="connsiteX6" fmla="*/ 54807 w 1110929"/>
              <a:gd name="connsiteY6" fmla="*/ 72007 h 2160241"/>
              <a:gd name="connsiteX7" fmla="*/ 54806 w 1110929"/>
              <a:gd name="connsiteY7" fmla="*/ 0 h 2160241"/>
              <a:gd name="connsiteX0" fmla="*/ 1710995 w 1710995"/>
              <a:gd name="connsiteY0" fmla="*/ 1080121 h 1152130"/>
              <a:gd name="connsiteX1" fmla="*/ 990914 w 1710995"/>
              <a:gd name="connsiteY1" fmla="*/ 1152130 h 1152130"/>
              <a:gd name="connsiteX2" fmla="*/ 1062922 w 1710995"/>
              <a:gd name="connsiteY2" fmla="*/ 648073 h 1152130"/>
              <a:gd name="connsiteX3" fmla="*/ 990915 w 1710995"/>
              <a:gd name="connsiteY3" fmla="*/ 360041 h 1152130"/>
              <a:gd name="connsiteX4" fmla="*/ 486854 w 1710995"/>
              <a:gd name="connsiteY4" fmla="*/ 144015 h 1152130"/>
              <a:gd name="connsiteX5" fmla="*/ 342839 w 1710995"/>
              <a:gd name="connsiteY5" fmla="*/ 144015 h 1152130"/>
              <a:gd name="connsiteX6" fmla="*/ 54807 w 1710995"/>
              <a:gd name="connsiteY6" fmla="*/ 72007 h 1152130"/>
              <a:gd name="connsiteX7" fmla="*/ 54806 w 1710995"/>
              <a:gd name="connsiteY7" fmla="*/ 0 h 1152130"/>
              <a:gd name="connsiteX0" fmla="*/ 1710995 w 1710995"/>
              <a:gd name="connsiteY0" fmla="*/ 1080121 h 1080121"/>
              <a:gd name="connsiteX1" fmla="*/ 1134931 w 1710995"/>
              <a:gd name="connsiteY1" fmla="*/ 936105 h 1080121"/>
              <a:gd name="connsiteX2" fmla="*/ 1062922 w 1710995"/>
              <a:gd name="connsiteY2" fmla="*/ 648073 h 1080121"/>
              <a:gd name="connsiteX3" fmla="*/ 990915 w 1710995"/>
              <a:gd name="connsiteY3" fmla="*/ 360041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1710995 w 1710995"/>
              <a:gd name="connsiteY0" fmla="*/ 1080121 h 1080121"/>
              <a:gd name="connsiteX1" fmla="*/ 1134931 w 1710995"/>
              <a:gd name="connsiteY1" fmla="*/ 936105 h 1080121"/>
              <a:gd name="connsiteX2" fmla="*/ 1062922 w 1710995"/>
              <a:gd name="connsiteY2" fmla="*/ 648073 h 1080121"/>
              <a:gd name="connsiteX3" fmla="*/ 990915 w 1710995"/>
              <a:gd name="connsiteY3" fmla="*/ 360041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1710995 w 1710995"/>
              <a:gd name="connsiteY0" fmla="*/ 1080121 h 1080121"/>
              <a:gd name="connsiteX1" fmla="*/ 1134931 w 1710995"/>
              <a:gd name="connsiteY1" fmla="*/ 936105 h 1080121"/>
              <a:gd name="connsiteX2" fmla="*/ 1062922 w 1710995"/>
              <a:gd name="connsiteY2" fmla="*/ 648073 h 1080121"/>
              <a:gd name="connsiteX3" fmla="*/ 990915 w 1710995"/>
              <a:gd name="connsiteY3" fmla="*/ 360041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1710995 w 1710995"/>
              <a:gd name="connsiteY0" fmla="*/ 1080121 h 1080121"/>
              <a:gd name="connsiteX1" fmla="*/ 1134931 w 1710995"/>
              <a:gd name="connsiteY1" fmla="*/ 936105 h 1080121"/>
              <a:gd name="connsiteX2" fmla="*/ 1062922 w 1710995"/>
              <a:gd name="connsiteY2" fmla="*/ 648073 h 1080121"/>
              <a:gd name="connsiteX3" fmla="*/ 990915 w 1710995"/>
              <a:gd name="connsiteY3" fmla="*/ 360041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1710995 w 1710995"/>
              <a:gd name="connsiteY0" fmla="*/ 1080121 h 1080121"/>
              <a:gd name="connsiteX1" fmla="*/ 1134931 w 1710995"/>
              <a:gd name="connsiteY1" fmla="*/ 936105 h 1080121"/>
              <a:gd name="connsiteX2" fmla="*/ 1062922 w 1710995"/>
              <a:gd name="connsiteY2" fmla="*/ 648073 h 1080121"/>
              <a:gd name="connsiteX3" fmla="*/ 990915 w 1710995"/>
              <a:gd name="connsiteY3" fmla="*/ 360041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1710995 w 1710995"/>
              <a:gd name="connsiteY0" fmla="*/ 1080121 h 1080121"/>
              <a:gd name="connsiteX1" fmla="*/ 1134931 w 1710995"/>
              <a:gd name="connsiteY1" fmla="*/ 936105 h 1080121"/>
              <a:gd name="connsiteX2" fmla="*/ 1062922 w 1710995"/>
              <a:gd name="connsiteY2" fmla="*/ 648073 h 1080121"/>
              <a:gd name="connsiteX3" fmla="*/ 990915 w 1710995"/>
              <a:gd name="connsiteY3" fmla="*/ 360041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1710995 w 1710995"/>
              <a:gd name="connsiteY0" fmla="*/ 1080121 h 1080121"/>
              <a:gd name="connsiteX1" fmla="*/ 1134931 w 1710995"/>
              <a:gd name="connsiteY1" fmla="*/ 936105 h 1080121"/>
              <a:gd name="connsiteX2" fmla="*/ 1062922 w 1710995"/>
              <a:gd name="connsiteY2" fmla="*/ 648073 h 1080121"/>
              <a:gd name="connsiteX3" fmla="*/ 982710 w 1710995"/>
              <a:gd name="connsiteY3" fmla="*/ 382087 h 1080121"/>
              <a:gd name="connsiteX4" fmla="*/ 486854 w 1710995"/>
              <a:gd name="connsiteY4" fmla="*/ 144015 h 1080121"/>
              <a:gd name="connsiteX5" fmla="*/ 342839 w 1710995"/>
              <a:gd name="connsiteY5" fmla="*/ 144015 h 1080121"/>
              <a:gd name="connsiteX6" fmla="*/ 54807 w 1710995"/>
              <a:gd name="connsiteY6" fmla="*/ 72007 h 1080121"/>
              <a:gd name="connsiteX7" fmla="*/ 54806 w 1710995"/>
              <a:gd name="connsiteY7" fmla="*/ 0 h 1080121"/>
              <a:gd name="connsiteX0" fmla="*/ 2647099 w 2647099"/>
              <a:gd name="connsiteY0" fmla="*/ 1944218 h 1944218"/>
              <a:gd name="connsiteX1" fmla="*/ 1134931 w 2647099"/>
              <a:gd name="connsiteY1" fmla="*/ 936105 h 1944218"/>
              <a:gd name="connsiteX2" fmla="*/ 1062922 w 2647099"/>
              <a:gd name="connsiteY2" fmla="*/ 648073 h 1944218"/>
              <a:gd name="connsiteX3" fmla="*/ 982710 w 2647099"/>
              <a:gd name="connsiteY3" fmla="*/ 382087 h 1944218"/>
              <a:gd name="connsiteX4" fmla="*/ 486854 w 2647099"/>
              <a:gd name="connsiteY4" fmla="*/ 144015 h 1944218"/>
              <a:gd name="connsiteX5" fmla="*/ 342839 w 2647099"/>
              <a:gd name="connsiteY5" fmla="*/ 144015 h 1944218"/>
              <a:gd name="connsiteX6" fmla="*/ 54807 w 2647099"/>
              <a:gd name="connsiteY6" fmla="*/ 72007 h 1944218"/>
              <a:gd name="connsiteX7" fmla="*/ 54806 w 2647099"/>
              <a:gd name="connsiteY7" fmla="*/ 0 h 1944218"/>
              <a:gd name="connsiteX0" fmla="*/ 2647099 w 2647099"/>
              <a:gd name="connsiteY0" fmla="*/ 1944218 h 1944218"/>
              <a:gd name="connsiteX1" fmla="*/ 1710995 w 2647099"/>
              <a:gd name="connsiteY1" fmla="*/ 1080121 h 1944218"/>
              <a:gd name="connsiteX2" fmla="*/ 1134931 w 2647099"/>
              <a:gd name="connsiteY2" fmla="*/ 936105 h 1944218"/>
              <a:gd name="connsiteX3" fmla="*/ 1062922 w 2647099"/>
              <a:gd name="connsiteY3" fmla="*/ 648073 h 1944218"/>
              <a:gd name="connsiteX4" fmla="*/ 982710 w 2647099"/>
              <a:gd name="connsiteY4" fmla="*/ 382087 h 1944218"/>
              <a:gd name="connsiteX5" fmla="*/ 486854 w 2647099"/>
              <a:gd name="connsiteY5" fmla="*/ 144015 h 1944218"/>
              <a:gd name="connsiteX6" fmla="*/ 342839 w 2647099"/>
              <a:gd name="connsiteY6" fmla="*/ 144015 h 1944218"/>
              <a:gd name="connsiteX7" fmla="*/ 54807 w 2647099"/>
              <a:gd name="connsiteY7" fmla="*/ 72007 h 1944218"/>
              <a:gd name="connsiteX8" fmla="*/ 54806 w 2647099"/>
              <a:gd name="connsiteY8" fmla="*/ 0 h 1944218"/>
              <a:gd name="connsiteX0" fmla="*/ 2647099 w 2647099"/>
              <a:gd name="connsiteY0" fmla="*/ 1944218 h 1944218"/>
              <a:gd name="connsiteX1" fmla="*/ 2287059 w 2647099"/>
              <a:gd name="connsiteY1" fmla="*/ 1296145 h 1944218"/>
              <a:gd name="connsiteX2" fmla="*/ 1710995 w 2647099"/>
              <a:gd name="connsiteY2" fmla="*/ 1080121 h 1944218"/>
              <a:gd name="connsiteX3" fmla="*/ 1134931 w 2647099"/>
              <a:gd name="connsiteY3" fmla="*/ 936105 h 1944218"/>
              <a:gd name="connsiteX4" fmla="*/ 1062922 w 2647099"/>
              <a:gd name="connsiteY4" fmla="*/ 648073 h 1944218"/>
              <a:gd name="connsiteX5" fmla="*/ 982710 w 2647099"/>
              <a:gd name="connsiteY5" fmla="*/ 382087 h 1944218"/>
              <a:gd name="connsiteX6" fmla="*/ 486854 w 2647099"/>
              <a:gd name="connsiteY6" fmla="*/ 144015 h 1944218"/>
              <a:gd name="connsiteX7" fmla="*/ 342839 w 2647099"/>
              <a:gd name="connsiteY7" fmla="*/ 144015 h 1944218"/>
              <a:gd name="connsiteX8" fmla="*/ 54807 w 2647099"/>
              <a:gd name="connsiteY8" fmla="*/ 72007 h 1944218"/>
              <a:gd name="connsiteX9" fmla="*/ 54806 w 2647099"/>
              <a:gd name="connsiteY9" fmla="*/ 0 h 1944218"/>
              <a:gd name="connsiteX0" fmla="*/ 2647099 w 2647099"/>
              <a:gd name="connsiteY0" fmla="*/ 1944218 h 1944218"/>
              <a:gd name="connsiteX1" fmla="*/ 2510337 w 2647099"/>
              <a:gd name="connsiteY1" fmla="*/ 1572677 h 1944218"/>
              <a:gd name="connsiteX2" fmla="*/ 2287059 w 2647099"/>
              <a:gd name="connsiteY2" fmla="*/ 1296145 h 1944218"/>
              <a:gd name="connsiteX3" fmla="*/ 1710995 w 2647099"/>
              <a:gd name="connsiteY3" fmla="*/ 1080121 h 1944218"/>
              <a:gd name="connsiteX4" fmla="*/ 1134931 w 2647099"/>
              <a:gd name="connsiteY4" fmla="*/ 936105 h 1944218"/>
              <a:gd name="connsiteX5" fmla="*/ 1062922 w 2647099"/>
              <a:gd name="connsiteY5" fmla="*/ 648073 h 1944218"/>
              <a:gd name="connsiteX6" fmla="*/ 982710 w 2647099"/>
              <a:gd name="connsiteY6" fmla="*/ 382087 h 1944218"/>
              <a:gd name="connsiteX7" fmla="*/ 486854 w 2647099"/>
              <a:gd name="connsiteY7" fmla="*/ 144015 h 1944218"/>
              <a:gd name="connsiteX8" fmla="*/ 342839 w 2647099"/>
              <a:gd name="connsiteY8" fmla="*/ 144015 h 1944218"/>
              <a:gd name="connsiteX9" fmla="*/ 54807 w 2647099"/>
              <a:gd name="connsiteY9" fmla="*/ 72007 h 1944218"/>
              <a:gd name="connsiteX10" fmla="*/ 54806 w 2647099"/>
              <a:gd name="connsiteY10" fmla="*/ 0 h 1944218"/>
              <a:gd name="connsiteX0" fmla="*/ 2647099 w 2647099"/>
              <a:gd name="connsiteY0" fmla="*/ 1944218 h 1944218"/>
              <a:gd name="connsiteX1" fmla="*/ 2510337 w 2647099"/>
              <a:gd name="connsiteY1" fmla="*/ 1572677 h 1944218"/>
              <a:gd name="connsiteX2" fmla="*/ 2287059 w 2647099"/>
              <a:gd name="connsiteY2" fmla="*/ 1296145 h 1944218"/>
              <a:gd name="connsiteX3" fmla="*/ 2019030 w 2647099"/>
              <a:gd name="connsiteY3" fmla="*/ 1121227 h 1944218"/>
              <a:gd name="connsiteX4" fmla="*/ 1710995 w 2647099"/>
              <a:gd name="connsiteY4" fmla="*/ 1080121 h 1944218"/>
              <a:gd name="connsiteX5" fmla="*/ 1134931 w 2647099"/>
              <a:gd name="connsiteY5" fmla="*/ 936105 h 1944218"/>
              <a:gd name="connsiteX6" fmla="*/ 1062922 w 2647099"/>
              <a:gd name="connsiteY6" fmla="*/ 648073 h 1944218"/>
              <a:gd name="connsiteX7" fmla="*/ 982710 w 2647099"/>
              <a:gd name="connsiteY7" fmla="*/ 382087 h 1944218"/>
              <a:gd name="connsiteX8" fmla="*/ 486854 w 2647099"/>
              <a:gd name="connsiteY8" fmla="*/ 144015 h 1944218"/>
              <a:gd name="connsiteX9" fmla="*/ 342839 w 2647099"/>
              <a:gd name="connsiteY9" fmla="*/ 144015 h 1944218"/>
              <a:gd name="connsiteX10" fmla="*/ 54807 w 2647099"/>
              <a:gd name="connsiteY10" fmla="*/ 72007 h 1944218"/>
              <a:gd name="connsiteX11" fmla="*/ 54806 w 2647099"/>
              <a:gd name="connsiteY11" fmla="*/ 0 h 1944218"/>
              <a:gd name="connsiteX0" fmla="*/ 2647099 w 2647099"/>
              <a:gd name="connsiteY0" fmla="*/ 1944218 h 1944218"/>
              <a:gd name="connsiteX1" fmla="*/ 2510337 w 2647099"/>
              <a:gd name="connsiteY1" fmla="*/ 1572677 h 1944218"/>
              <a:gd name="connsiteX2" fmla="*/ 2279439 w 2647099"/>
              <a:gd name="connsiteY2" fmla="*/ 1227565 h 1944218"/>
              <a:gd name="connsiteX3" fmla="*/ 2019030 w 2647099"/>
              <a:gd name="connsiteY3" fmla="*/ 1121227 h 1944218"/>
              <a:gd name="connsiteX4" fmla="*/ 1710995 w 2647099"/>
              <a:gd name="connsiteY4" fmla="*/ 1080121 h 1944218"/>
              <a:gd name="connsiteX5" fmla="*/ 1134931 w 2647099"/>
              <a:gd name="connsiteY5" fmla="*/ 936105 h 1944218"/>
              <a:gd name="connsiteX6" fmla="*/ 1062922 w 2647099"/>
              <a:gd name="connsiteY6" fmla="*/ 648073 h 1944218"/>
              <a:gd name="connsiteX7" fmla="*/ 982710 w 2647099"/>
              <a:gd name="connsiteY7" fmla="*/ 382087 h 1944218"/>
              <a:gd name="connsiteX8" fmla="*/ 486854 w 2647099"/>
              <a:gd name="connsiteY8" fmla="*/ 144015 h 1944218"/>
              <a:gd name="connsiteX9" fmla="*/ 342839 w 2647099"/>
              <a:gd name="connsiteY9" fmla="*/ 144015 h 1944218"/>
              <a:gd name="connsiteX10" fmla="*/ 54807 w 2647099"/>
              <a:gd name="connsiteY10" fmla="*/ 72007 h 1944218"/>
              <a:gd name="connsiteX11" fmla="*/ 54806 w 2647099"/>
              <a:gd name="connsiteY11" fmla="*/ 0 h 1944218"/>
              <a:gd name="connsiteX0" fmla="*/ 2647099 w 2647099"/>
              <a:gd name="connsiteY0" fmla="*/ 1944218 h 1944218"/>
              <a:gd name="connsiteX1" fmla="*/ 2510337 w 2647099"/>
              <a:gd name="connsiteY1" fmla="*/ 1572677 h 1944218"/>
              <a:gd name="connsiteX2" fmla="*/ 2264199 w 2647099"/>
              <a:gd name="connsiteY2" fmla="*/ 1235185 h 1944218"/>
              <a:gd name="connsiteX3" fmla="*/ 2019030 w 2647099"/>
              <a:gd name="connsiteY3" fmla="*/ 1121227 h 1944218"/>
              <a:gd name="connsiteX4" fmla="*/ 1710995 w 2647099"/>
              <a:gd name="connsiteY4" fmla="*/ 1080121 h 1944218"/>
              <a:gd name="connsiteX5" fmla="*/ 1134931 w 2647099"/>
              <a:gd name="connsiteY5" fmla="*/ 936105 h 1944218"/>
              <a:gd name="connsiteX6" fmla="*/ 1062922 w 2647099"/>
              <a:gd name="connsiteY6" fmla="*/ 648073 h 1944218"/>
              <a:gd name="connsiteX7" fmla="*/ 982710 w 2647099"/>
              <a:gd name="connsiteY7" fmla="*/ 382087 h 1944218"/>
              <a:gd name="connsiteX8" fmla="*/ 486854 w 2647099"/>
              <a:gd name="connsiteY8" fmla="*/ 144015 h 1944218"/>
              <a:gd name="connsiteX9" fmla="*/ 342839 w 2647099"/>
              <a:gd name="connsiteY9" fmla="*/ 144015 h 1944218"/>
              <a:gd name="connsiteX10" fmla="*/ 54807 w 2647099"/>
              <a:gd name="connsiteY10" fmla="*/ 72007 h 1944218"/>
              <a:gd name="connsiteX11" fmla="*/ 54806 w 2647099"/>
              <a:gd name="connsiteY11" fmla="*/ 0 h 1944218"/>
              <a:gd name="connsiteX0" fmla="*/ 2689590 w 2689590"/>
              <a:gd name="connsiteY0" fmla="*/ 1951808 h 1951808"/>
              <a:gd name="connsiteX1" fmla="*/ 2510337 w 2689590"/>
              <a:gd name="connsiteY1" fmla="*/ 1572677 h 1951808"/>
              <a:gd name="connsiteX2" fmla="*/ 2264199 w 2689590"/>
              <a:gd name="connsiteY2" fmla="*/ 1235185 h 1951808"/>
              <a:gd name="connsiteX3" fmla="*/ 2019030 w 2689590"/>
              <a:gd name="connsiteY3" fmla="*/ 1121227 h 1951808"/>
              <a:gd name="connsiteX4" fmla="*/ 1710995 w 2689590"/>
              <a:gd name="connsiteY4" fmla="*/ 1080121 h 1951808"/>
              <a:gd name="connsiteX5" fmla="*/ 1134931 w 2689590"/>
              <a:gd name="connsiteY5" fmla="*/ 936105 h 1951808"/>
              <a:gd name="connsiteX6" fmla="*/ 1062922 w 2689590"/>
              <a:gd name="connsiteY6" fmla="*/ 648073 h 1951808"/>
              <a:gd name="connsiteX7" fmla="*/ 982710 w 2689590"/>
              <a:gd name="connsiteY7" fmla="*/ 382087 h 1951808"/>
              <a:gd name="connsiteX8" fmla="*/ 486854 w 2689590"/>
              <a:gd name="connsiteY8" fmla="*/ 144015 h 1951808"/>
              <a:gd name="connsiteX9" fmla="*/ 342839 w 2689590"/>
              <a:gd name="connsiteY9" fmla="*/ 144015 h 1951808"/>
              <a:gd name="connsiteX10" fmla="*/ 54807 w 2689590"/>
              <a:gd name="connsiteY10" fmla="*/ 72007 h 1951808"/>
              <a:gd name="connsiteX11" fmla="*/ 54806 w 2689590"/>
              <a:gd name="connsiteY11" fmla="*/ 0 h 1951808"/>
              <a:gd name="connsiteX0" fmla="*/ 4651634 w 4651634"/>
              <a:gd name="connsiteY0" fmla="*/ 2312760 h 2312760"/>
              <a:gd name="connsiteX1" fmla="*/ 4472381 w 4651634"/>
              <a:gd name="connsiteY1" fmla="*/ 1933629 h 2312760"/>
              <a:gd name="connsiteX2" fmla="*/ 4226243 w 4651634"/>
              <a:gd name="connsiteY2" fmla="*/ 1596137 h 2312760"/>
              <a:gd name="connsiteX3" fmla="*/ 3981074 w 4651634"/>
              <a:gd name="connsiteY3" fmla="*/ 1482179 h 2312760"/>
              <a:gd name="connsiteX4" fmla="*/ 3673039 w 4651634"/>
              <a:gd name="connsiteY4" fmla="*/ 1441073 h 2312760"/>
              <a:gd name="connsiteX5" fmla="*/ 3096975 w 4651634"/>
              <a:gd name="connsiteY5" fmla="*/ 1297057 h 2312760"/>
              <a:gd name="connsiteX6" fmla="*/ 3024966 w 4651634"/>
              <a:gd name="connsiteY6" fmla="*/ 1009025 h 2312760"/>
              <a:gd name="connsiteX7" fmla="*/ 2944754 w 4651634"/>
              <a:gd name="connsiteY7" fmla="*/ 743039 h 2312760"/>
              <a:gd name="connsiteX8" fmla="*/ 2448898 w 4651634"/>
              <a:gd name="connsiteY8" fmla="*/ 504967 h 2312760"/>
              <a:gd name="connsiteX9" fmla="*/ 2304883 w 4651634"/>
              <a:gd name="connsiteY9" fmla="*/ 504967 h 2312760"/>
              <a:gd name="connsiteX10" fmla="*/ 2016851 w 4651634"/>
              <a:gd name="connsiteY10" fmla="*/ 432959 h 2312760"/>
              <a:gd name="connsiteX11" fmla="*/ 0 w 4651634"/>
              <a:gd name="connsiteY11" fmla="*/ 0 h 2312760"/>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0 w 4651634"/>
              <a:gd name="connsiteY12"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0 w 4651634"/>
              <a:gd name="connsiteY13"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0 w 4651634"/>
              <a:gd name="connsiteY14"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0 w 4651634"/>
              <a:gd name="connsiteY15"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441013 w 4651634"/>
              <a:gd name="connsiteY15" fmla="*/ 580808 h 2600906"/>
              <a:gd name="connsiteX16" fmla="*/ 0 w 4651634"/>
              <a:gd name="connsiteY16"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555328 w 4651634"/>
              <a:gd name="connsiteY15" fmla="*/ 514106 h 2600906"/>
              <a:gd name="connsiteX16" fmla="*/ 441013 w 4651634"/>
              <a:gd name="connsiteY16" fmla="*/ 580808 h 2600906"/>
              <a:gd name="connsiteX17" fmla="*/ 0 w 4651634"/>
              <a:gd name="connsiteY17"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555328 w 4651634"/>
              <a:gd name="connsiteY15" fmla="*/ 514106 h 2600906"/>
              <a:gd name="connsiteX16" fmla="*/ 479178 w 4651634"/>
              <a:gd name="connsiteY16" fmla="*/ 590566 h 2600906"/>
              <a:gd name="connsiteX17" fmla="*/ 0 w 4651634"/>
              <a:gd name="connsiteY17"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555328 w 4651634"/>
              <a:gd name="connsiteY15" fmla="*/ 514106 h 2600906"/>
              <a:gd name="connsiteX16" fmla="*/ 479178 w 4651634"/>
              <a:gd name="connsiteY16" fmla="*/ 590566 h 2600906"/>
              <a:gd name="connsiteX17" fmla="*/ 231434 w 4651634"/>
              <a:gd name="connsiteY17" fmla="*/ 371175 h 2600906"/>
              <a:gd name="connsiteX18" fmla="*/ 0 w 4651634"/>
              <a:gd name="connsiteY18"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16851 w 4651634"/>
              <a:gd name="connsiteY10" fmla="*/ 721105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555328 w 4651634"/>
              <a:gd name="connsiteY15" fmla="*/ 514106 h 2600906"/>
              <a:gd name="connsiteX16" fmla="*/ 479178 w 4651634"/>
              <a:gd name="connsiteY16" fmla="*/ 590566 h 2600906"/>
              <a:gd name="connsiteX17" fmla="*/ 231434 w 4651634"/>
              <a:gd name="connsiteY17" fmla="*/ 371175 h 2600906"/>
              <a:gd name="connsiteX18" fmla="*/ 0 w 4651634"/>
              <a:gd name="connsiteY18" fmla="*/ 288146 h 2600906"/>
              <a:gd name="connsiteX0" fmla="*/ 4651634 w 4651634"/>
              <a:gd name="connsiteY0" fmla="*/ 2600906 h 2600906"/>
              <a:gd name="connsiteX1" fmla="*/ 4472381 w 4651634"/>
              <a:gd name="connsiteY1" fmla="*/ 2221775 h 2600906"/>
              <a:gd name="connsiteX2" fmla="*/ 4226243 w 4651634"/>
              <a:gd name="connsiteY2" fmla="*/ 1884283 h 2600906"/>
              <a:gd name="connsiteX3" fmla="*/ 3981074 w 4651634"/>
              <a:gd name="connsiteY3" fmla="*/ 1770325 h 2600906"/>
              <a:gd name="connsiteX4" fmla="*/ 3673039 w 4651634"/>
              <a:gd name="connsiteY4" fmla="*/ 1729219 h 2600906"/>
              <a:gd name="connsiteX5" fmla="*/ 3096975 w 4651634"/>
              <a:gd name="connsiteY5" fmla="*/ 1585203 h 2600906"/>
              <a:gd name="connsiteX6" fmla="*/ 3024966 w 4651634"/>
              <a:gd name="connsiteY6" fmla="*/ 1297171 h 2600906"/>
              <a:gd name="connsiteX7" fmla="*/ 2944754 w 4651634"/>
              <a:gd name="connsiteY7" fmla="*/ 1031185 h 2600906"/>
              <a:gd name="connsiteX8" fmla="*/ 2448898 w 4651634"/>
              <a:gd name="connsiteY8" fmla="*/ 793113 h 2600906"/>
              <a:gd name="connsiteX9" fmla="*/ 2304883 w 4651634"/>
              <a:gd name="connsiteY9" fmla="*/ 793113 h 2600906"/>
              <a:gd name="connsiteX10" fmla="*/ 2007598 w 4651634"/>
              <a:gd name="connsiteY10" fmla="*/ 597516 h 2600906"/>
              <a:gd name="connsiteX11" fmla="*/ 1440355 w 4651634"/>
              <a:gd name="connsiteY11" fmla="*/ 0 h 2600906"/>
              <a:gd name="connsiteX12" fmla="*/ 1184064 w 4651634"/>
              <a:gd name="connsiteY12" fmla="*/ 428347 h 2600906"/>
              <a:gd name="connsiteX13" fmla="*/ 869696 w 4651634"/>
              <a:gd name="connsiteY13" fmla="*/ 552221 h 2600906"/>
              <a:gd name="connsiteX14" fmla="*/ 688696 w 4651634"/>
              <a:gd name="connsiteY14" fmla="*/ 552221 h 2600906"/>
              <a:gd name="connsiteX15" fmla="*/ 555328 w 4651634"/>
              <a:gd name="connsiteY15" fmla="*/ 514106 h 2600906"/>
              <a:gd name="connsiteX16" fmla="*/ 479178 w 4651634"/>
              <a:gd name="connsiteY16" fmla="*/ 590566 h 2600906"/>
              <a:gd name="connsiteX17" fmla="*/ 231434 w 4651634"/>
              <a:gd name="connsiteY17" fmla="*/ 371175 h 2600906"/>
              <a:gd name="connsiteX18" fmla="*/ 0 w 4651634"/>
              <a:gd name="connsiteY18" fmla="*/ 288146 h 2600906"/>
              <a:gd name="connsiteX0" fmla="*/ 5423895 w 5423895"/>
              <a:gd name="connsiteY0" fmla="*/ 3583397 h 3583397"/>
              <a:gd name="connsiteX1" fmla="*/ 4472381 w 5423895"/>
              <a:gd name="connsiteY1" fmla="*/ 2221775 h 3583397"/>
              <a:gd name="connsiteX2" fmla="*/ 4226243 w 5423895"/>
              <a:gd name="connsiteY2" fmla="*/ 1884283 h 3583397"/>
              <a:gd name="connsiteX3" fmla="*/ 3981074 w 5423895"/>
              <a:gd name="connsiteY3" fmla="*/ 1770325 h 3583397"/>
              <a:gd name="connsiteX4" fmla="*/ 3673039 w 5423895"/>
              <a:gd name="connsiteY4" fmla="*/ 1729219 h 3583397"/>
              <a:gd name="connsiteX5" fmla="*/ 3096975 w 5423895"/>
              <a:gd name="connsiteY5" fmla="*/ 1585203 h 3583397"/>
              <a:gd name="connsiteX6" fmla="*/ 3024966 w 5423895"/>
              <a:gd name="connsiteY6" fmla="*/ 1297171 h 3583397"/>
              <a:gd name="connsiteX7" fmla="*/ 2944754 w 5423895"/>
              <a:gd name="connsiteY7" fmla="*/ 1031185 h 3583397"/>
              <a:gd name="connsiteX8" fmla="*/ 2448898 w 5423895"/>
              <a:gd name="connsiteY8" fmla="*/ 793113 h 3583397"/>
              <a:gd name="connsiteX9" fmla="*/ 2304883 w 5423895"/>
              <a:gd name="connsiteY9" fmla="*/ 793113 h 3583397"/>
              <a:gd name="connsiteX10" fmla="*/ 2007598 w 5423895"/>
              <a:gd name="connsiteY10" fmla="*/ 597516 h 3583397"/>
              <a:gd name="connsiteX11" fmla="*/ 1440355 w 5423895"/>
              <a:gd name="connsiteY11" fmla="*/ 0 h 3583397"/>
              <a:gd name="connsiteX12" fmla="*/ 1184064 w 5423895"/>
              <a:gd name="connsiteY12" fmla="*/ 428347 h 3583397"/>
              <a:gd name="connsiteX13" fmla="*/ 869696 w 5423895"/>
              <a:gd name="connsiteY13" fmla="*/ 552221 h 3583397"/>
              <a:gd name="connsiteX14" fmla="*/ 688696 w 5423895"/>
              <a:gd name="connsiteY14" fmla="*/ 552221 h 3583397"/>
              <a:gd name="connsiteX15" fmla="*/ 555328 w 5423895"/>
              <a:gd name="connsiteY15" fmla="*/ 514106 h 3583397"/>
              <a:gd name="connsiteX16" fmla="*/ 479178 w 5423895"/>
              <a:gd name="connsiteY16" fmla="*/ 590566 h 3583397"/>
              <a:gd name="connsiteX17" fmla="*/ 231434 w 5423895"/>
              <a:gd name="connsiteY17" fmla="*/ 371175 h 3583397"/>
              <a:gd name="connsiteX18" fmla="*/ 0 w 5423895"/>
              <a:gd name="connsiteY18" fmla="*/ 288146 h 3583397"/>
              <a:gd name="connsiteX0" fmla="*/ 5423895 w 5423895"/>
              <a:gd name="connsiteY0" fmla="*/ 3583397 h 3583397"/>
              <a:gd name="connsiteX1" fmla="*/ 4680213 w 5423895"/>
              <a:gd name="connsiteY1" fmla="*/ 2677136 h 3583397"/>
              <a:gd name="connsiteX2" fmla="*/ 4472381 w 5423895"/>
              <a:gd name="connsiteY2" fmla="*/ 2221775 h 3583397"/>
              <a:gd name="connsiteX3" fmla="*/ 4226243 w 5423895"/>
              <a:gd name="connsiteY3" fmla="*/ 1884283 h 3583397"/>
              <a:gd name="connsiteX4" fmla="*/ 3981074 w 5423895"/>
              <a:gd name="connsiteY4" fmla="*/ 1770325 h 3583397"/>
              <a:gd name="connsiteX5" fmla="*/ 3673039 w 5423895"/>
              <a:gd name="connsiteY5" fmla="*/ 1729219 h 3583397"/>
              <a:gd name="connsiteX6" fmla="*/ 3096975 w 5423895"/>
              <a:gd name="connsiteY6" fmla="*/ 1585203 h 3583397"/>
              <a:gd name="connsiteX7" fmla="*/ 3024966 w 5423895"/>
              <a:gd name="connsiteY7" fmla="*/ 1297171 h 3583397"/>
              <a:gd name="connsiteX8" fmla="*/ 2944754 w 5423895"/>
              <a:gd name="connsiteY8" fmla="*/ 1031185 h 3583397"/>
              <a:gd name="connsiteX9" fmla="*/ 2448898 w 5423895"/>
              <a:gd name="connsiteY9" fmla="*/ 793113 h 3583397"/>
              <a:gd name="connsiteX10" fmla="*/ 2304883 w 5423895"/>
              <a:gd name="connsiteY10" fmla="*/ 793113 h 3583397"/>
              <a:gd name="connsiteX11" fmla="*/ 2007598 w 5423895"/>
              <a:gd name="connsiteY11" fmla="*/ 597516 h 3583397"/>
              <a:gd name="connsiteX12" fmla="*/ 1440355 w 5423895"/>
              <a:gd name="connsiteY12" fmla="*/ 0 h 3583397"/>
              <a:gd name="connsiteX13" fmla="*/ 1184064 w 5423895"/>
              <a:gd name="connsiteY13" fmla="*/ 428347 h 3583397"/>
              <a:gd name="connsiteX14" fmla="*/ 869696 w 5423895"/>
              <a:gd name="connsiteY14" fmla="*/ 552221 h 3583397"/>
              <a:gd name="connsiteX15" fmla="*/ 688696 w 5423895"/>
              <a:gd name="connsiteY15" fmla="*/ 552221 h 3583397"/>
              <a:gd name="connsiteX16" fmla="*/ 555328 w 5423895"/>
              <a:gd name="connsiteY16" fmla="*/ 514106 h 3583397"/>
              <a:gd name="connsiteX17" fmla="*/ 479178 w 5423895"/>
              <a:gd name="connsiteY17" fmla="*/ 590566 h 3583397"/>
              <a:gd name="connsiteX18" fmla="*/ 231434 w 5423895"/>
              <a:gd name="connsiteY18" fmla="*/ 371175 h 3583397"/>
              <a:gd name="connsiteX19" fmla="*/ 0 w 5423895"/>
              <a:gd name="connsiteY19" fmla="*/ 288146 h 3583397"/>
              <a:gd name="connsiteX0" fmla="*/ 5423895 w 5423895"/>
              <a:gd name="connsiteY0" fmla="*/ 3583397 h 3583397"/>
              <a:gd name="connsiteX1" fmla="*/ 4966002 w 5423895"/>
              <a:gd name="connsiteY1" fmla="*/ 2686665 h 3583397"/>
              <a:gd name="connsiteX2" fmla="*/ 4680213 w 5423895"/>
              <a:gd name="connsiteY2" fmla="*/ 2677136 h 3583397"/>
              <a:gd name="connsiteX3" fmla="*/ 4472381 w 5423895"/>
              <a:gd name="connsiteY3" fmla="*/ 2221775 h 3583397"/>
              <a:gd name="connsiteX4" fmla="*/ 4226243 w 5423895"/>
              <a:gd name="connsiteY4" fmla="*/ 1884283 h 3583397"/>
              <a:gd name="connsiteX5" fmla="*/ 3981074 w 5423895"/>
              <a:gd name="connsiteY5" fmla="*/ 1770325 h 3583397"/>
              <a:gd name="connsiteX6" fmla="*/ 3673039 w 5423895"/>
              <a:gd name="connsiteY6" fmla="*/ 1729219 h 3583397"/>
              <a:gd name="connsiteX7" fmla="*/ 3096975 w 5423895"/>
              <a:gd name="connsiteY7" fmla="*/ 1585203 h 3583397"/>
              <a:gd name="connsiteX8" fmla="*/ 3024966 w 5423895"/>
              <a:gd name="connsiteY8" fmla="*/ 1297171 h 3583397"/>
              <a:gd name="connsiteX9" fmla="*/ 2944754 w 5423895"/>
              <a:gd name="connsiteY9" fmla="*/ 1031185 h 3583397"/>
              <a:gd name="connsiteX10" fmla="*/ 2448898 w 5423895"/>
              <a:gd name="connsiteY10" fmla="*/ 793113 h 3583397"/>
              <a:gd name="connsiteX11" fmla="*/ 2304883 w 5423895"/>
              <a:gd name="connsiteY11" fmla="*/ 793113 h 3583397"/>
              <a:gd name="connsiteX12" fmla="*/ 2007598 w 5423895"/>
              <a:gd name="connsiteY12" fmla="*/ 597516 h 3583397"/>
              <a:gd name="connsiteX13" fmla="*/ 1440355 w 5423895"/>
              <a:gd name="connsiteY13" fmla="*/ 0 h 3583397"/>
              <a:gd name="connsiteX14" fmla="*/ 1184064 w 5423895"/>
              <a:gd name="connsiteY14" fmla="*/ 428347 h 3583397"/>
              <a:gd name="connsiteX15" fmla="*/ 869696 w 5423895"/>
              <a:gd name="connsiteY15" fmla="*/ 552221 h 3583397"/>
              <a:gd name="connsiteX16" fmla="*/ 688696 w 5423895"/>
              <a:gd name="connsiteY16" fmla="*/ 552221 h 3583397"/>
              <a:gd name="connsiteX17" fmla="*/ 555328 w 5423895"/>
              <a:gd name="connsiteY17" fmla="*/ 514106 h 3583397"/>
              <a:gd name="connsiteX18" fmla="*/ 479178 w 5423895"/>
              <a:gd name="connsiteY18" fmla="*/ 590566 h 3583397"/>
              <a:gd name="connsiteX19" fmla="*/ 231434 w 5423895"/>
              <a:gd name="connsiteY19" fmla="*/ 371175 h 3583397"/>
              <a:gd name="connsiteX20" fmla="*/ 0 w 5423895"/>
              <a:gd name="connsiteY20" fmla="*/ 288146 h 3583397"/>
              <a:gd name="connsiteX0" fmla="*/ 5423895 w 5423895"/>
              <a:gd name="connsiteY0" fmla="*/ 3583397 h 3583397"/>
              <a:gd name="connsiteX1" fmla="*/ 5337527 w 5423895"/>
              <a:gd name="connsiteY1" fmla="*/ 3048758 h 3583397"/>
              <a:gd name="connsiteX2" fmla="*/ 4966002 w 5423895"/>
              <a:gd name="connsiteY2" fmla="*/ 2686665 h 3583397"/>
              <a:gd name="connsiteX3" fmla="*/ 4680213 w 5423895"/>
              <a:gd name="connsiteY3" fmla="*/ 2677136 h 3583397"/>
              <a:gd name="connsiteX4" fmla="*/ 4472381 w 5423895"/>
              <a:gd name="connsiteY4" fmla="*/ 2221775 h 3583397"/>
              <a:gd name="connsiteX5" fmla="*/ 4226243 w 5423895"/>
              <a:gd name="connsiteY5" fmla="*/ 1884283 h 3583397"/>
              <a:gd name="connsiteX6" fmla="*/ 3981074 w 5423895"/>
              <a:gd name="connsiteY6" fmla="*/ 1770325 h 3583397"/>
              <a:gd name="connsiteX7" fmla="*/ 3673039 w 5423895"/>
              <a:gd name="connsiteY7" fmla="*/ 1729219 h 3583397"/>
              <a:gd name="connsiteX8" fmla="*/ 3096975 w 5423895"/>
              <a:gd name="connsiteY8" fmla="*/ 1585203 h 3583397"/>
              <a:gd name="connsiteX9" fmla="*/ 3024966 w 5423895"/>
              <a:gd name="connsiteY9" fmla="*/ 1297171 h 3583397"/>
              <a:gd name="connsiteX10" fmla="*/ 2944754 w 5423895"/>
              <a:gd name="connsiteY10" fmla="*/ 1031185 h 3583397"/>
              <a:gd name="connsiteX11" fmla="*/ 2448898 w 5423895"/>
              <a:gd name="connsiteY11" fmla="*/ 793113 h 3583397"/>
              <a:gd name="connsiteX12" fmla="*/ 2304883 w 5423895"/>
              <a:gd name="connsiteY12" fmla="*/ 793113 h 3583397"/>
              <a:gd name="connsiteX13" fmla="*/ 2007598 w 5423895"/>
              <a:gd name="connsiteY13" fmla="*/ 597516 h 3583397"/>
              <a:gd name="connsiteX14" fmla="*/ 1440355 w 5423895"/>
              <a:gd name="connsiteY14" fmla="*/ 0 h 3583397"/>
              <a:gd name="connsiteX15" fmla="*/ 1184064 w 5423895"/>
              <a:gd name="connsiteY15" fmla="*/ 428347 h 3583397"/>
              <a:gd name="connsiteX16" fmla="*/ 869696 w 5423895"/>
              <a:gd name="connsiteY16" fmla="*/ 552221 h 3583397"/>
              <a:gd name="connsiteX17" fmla="*/ 688696 w 5423895"/>
              <a:gd name="connsiteY17" fmla="*/ 552221 h 3583397"/>
              <a:gd name="connsiteX18" fmla="*/ 555328 w 5423895"/>
              <a:gd name="connsiteY18" fmla="*/ 514106 h 3583397"/>
              <a:gd name="connsiteX19" fmla="*/ 479178 w 5423895"/>
              <a:gd name="connsiteY19" fmla="*/ 590566 h 3583397"/>
              <a:gd name="connsiteX20" fmla="*/ 231434 w 5423895"/>
              <a:gd name="connsiteY20" fmla="*/ 371175 h 3583397"/>
              <a:gd name="connsiteX21" fmla="*/ 0 w 5423895"/>
              <a:gd name="connsiteY21" fmla="*/ 288146 h 3583397"/>
              <a:gd name="connsiteX0" fmla="*/ 5423895 w 5423895"/>
              <a:gd name="connsiteY0" fmla="*/ 3583397 h 3583397"/>
              <a:gd name="connsiteX1" fmla="*/ 5337527 w 5423895"/>
              <a:gd name="connsiteY1" fmla="*/ 3048758 h 3583397"/>
              <a:gd name="connsiteX2" fmla="*/ 4966002 w 5423895"/>
              <a:gd name="connsiteY2" fmla="*/ 2686665 h 3583397"/>
              <a:gd name="connsiteX3" fmla="*/ 4680213 w 5423895"/>
              <a:gd name="connsiteY3" fmla="*/ 2677136 h 3583397"/>
              <a:gd name="connsiteX4" fmla="*/ 4472381 w 5423895"/>
              <a:gd name="connsiteY4" fmla="*/ 2221775 h 3583397"/>
              <a:gd name="connsiteX5" fmla="*/ 4226243 w 5423895"/>
              <a:gd name="connsiteY5" fmla="*/ 1884283 h 3583397"/>
              <a:gd name="connsiteX6" fmla="*/ 3981074 w 5423895"/>
              <a:gd name="connsiteY6" fmla="*/ 1770325 h 3583397"/>
              <a:gd name="connsiteX7" fmla="*/ 3673039 w 5423895"/>
              <a:gd name="connsiteY7" fmla="*/ 1729219 h 3583397"/>
              <a:gd name="connsiteX8" fmla="*/ 3096975 w 5423895"/>
              <a:gd name="connsiteY8" fmla="*/ 1585203 h 3583397"/>
              <a:gd name="connsiteX9" fmla="*/ 3024966 w 5423895"/>
              <a:gd name="connsiteY9" fmla="*/ 1297171 h 3583397"/>
              <a:gd name="connsiteX10" fmla="*/ 2944754 w 5423895"/>
              <a:gd name="connsiteY10" fmla="*/ 1031185 h 3583397"/>
              <a:gd name="connsiteX11" fmla="*/ 2448898 w 5423895"/>
              <a:gd name="connsiteY11" fmla="*/ 793113 h 3583397"/>
              <a:gd name="connsiteX12" fmla="*/ 2304883 w 5423895"/>
              <a:gd name="connsiteY12" fmla="*/ 793113 h 3583397"/>
              <a:gd name="connsiteX13" fmla="*/ 2007598 w 5423895"/>
              <a:gd name="connsiteY13" fmla="*/ 597516 h 3583397"/>
              <a:gd name="connsiteX14" fmla="*/ 1440355 w 5423895"/>
              <a:gd name="connsiteY14" fmla="*/ 0 h 3583397"/>
              <a:gd name="connsiteX15" fmla="*/ 1184064 w 5423895"/>
              <a:gd name="connsiteY15" fmla="*/ 428347 h 3583397"/>
              <a:gd name="connsiteX16" fmla="*/ 869696 w 5423895"/>
              <a:gd name="connsiteY16" fmla="*/ 552221 h 3583397"/>
              <a:gd name="connsiteX17" fmla="*/ 688696 w 5423895"/>
              <a:gd name="connsiteY17" fmla="*/ 552221 h 3583397"/>
              <a:gd name="connsiteX18" fmla="*/ 555328 w 5423895"/>
              <a:gd name="connsiteY18" fmla="*/ 514106 h 3583397"/>
              <a:gd name="connsiteX19" fmla="*/ 479178 w 5423895"/>
              <a:gd name="connsiteY19" fmla="*/ 590566 h 3583397"/>
              <a:gd name="connsiteX20" fmla="*/ 231434 w 5423895"/>
              <a:gd name="connsiteY20" fmla="*/ 371175 h 3583397"/>
              <a:gd name="connsiteX21" fmla="*/ 0 w 5423895"/>
              <a:gd name="connsiteY21" fmla="*/ 338985 h 3583397"/>
              <a:gd name="connsiteX0" fmla="*/ 5423895 w 5423895"/>
              <a:gd name="connsiteY0" fmla="*/ 3583397 h 3583397"/>
              <a:gd name="connsiteX1" fmla="*/ 5337527 w 5423895"/>
              <a:gd name="connsiteY1" fmla="*/ 3048758 h 3583397"/>
              <a:gd name="connsiteX2" fmla="*/ 4966002 w 5423895"/>
              <a:gd name="connsiteY2" fmla="*/ 2686665 h 3583397"/>
              <a:gd name="connsiteX3" fmla="*/ 4680213 w 5423895"/>
              <a:gd name="connsiteY3" fmla="*/ 2677136 h 3583397"/>
              <a:gd name="connsiteX4" fmla="*/ 4472381 w 5423895"/>
              <a:gd name="connsiteY4" fmla="*/ 2221775 h 3583397"/>
              <a:gd name="connsiteX5" fmla="*/ 4226243 w 5423895"/>
              <a:gd name="connsiteY5" fmla="*/ 1884283 h 3583397"/>
              <a:gd name="connsiteX6" fmla="*/ 3981074 w 5423895"/>
              <a:gd name="connsiteY6" fmla="*/ 1770325 h 3583397"/>
              <a:gd name="connsiteX7" fmla="*/ 3673039 w 5423895"/>
              <a:gd name="connsiteY7" fmla="*/ 1729219 h 3583397"/>
              <a:gd name="connsiteX8" fmla="*/ 3096975 w 5423895"/>
              <a:gd name="connsiteY8" fmla="*/ 1585203 h 3583397"/>
              <a:gd name="connsiteX9" fmla="*/ 3024966 w 5423895"/>
              <a:gd name="connsiteY9" fmla="*/ 1297171 h 3583397"/>
              <a:gd name="connsiteX10" fmla="*/ 2944754 w 5423895"/>
              <a:gd name="connsiteY10" fmla="*/ 1031185 h 3583397"/>
              <a:gd name="connsiteX11" fmla="*/ 2448898 w 5423895"/>
              <a:gd name="connsiteY11" fmla="*/ 793113 h 3583397"/>
              <a:gd name="connsiteX12" fmla="*/ 2304883 w 5423895"/>
              <a:gd name="connsiteY12" fmla="*/ 793113 h 3583397"/>
              <a:gd name="connsiteX13" fmla="*/ 2007598 w 5423895"/>
              <a:gd name="connsiteY13" fmla="*/ 597516 h 3583397"/>
              <a:gd name="connsiteX14" fmla="*/ 1440355 w 5423895"/>
              <a:gd name="connsiteY14" fmla="*/ 0 h 3583397"/>
              <a:gd name="connsiteX15" fmla="*/ 1184064 w 5423895"/>
              <a:gd name="connsiteY15" fmla="*/ 428347 h 3583397"/>
              <a:gd name="connsiteX16" fmla="*/ 869696 w 5423895"/>
              <a:gd name="connsiteY16" fmla="*/ 552221 h 3583397"/>
              <a:gd name="connsiteX17" fmla="*/ 688696 w 5423895"/>
              <a:gd name="connsiteY17" fmla="*/ 552221 h 3583397"/>
              <a:gd name="connsiteX18" fmla="*/ 555328 w 5423895"/>
              <a:gd name="connsiteY18" fmla="*/ 514106 h 3583397"/>
              <a:gd name="connsiteX19" fmla="*/ 479178 w 5423895"/>
              <a:gd name="connsiteY19" fmla="*/ 590566 h 3583397"/>
              <a:gd name="connsiteX20" fmla="*/ 246719 w 5423895"/>
              <a:gd name="connsiteY20" fmla="*/ 439805 h 3583397"/>
              <a:gd name="connsiteX21" fmla="*/ 0 w 5423895"/>
              <a:gd name="connsiteY21" fmla="*/ 338985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862075 w 5416274"/>
              <a:gd name="connsiteY16" fmla="*/ 552221 h 3583397"/>
              <a:gd name="connsiteX17" fmla="*/ 681075 w 5416274"/>
              <a:gd name="connsiteY17" fmla="*/ 552221 h 3583397"/>
              <a:gd name="connsiteX18" fmla="*/ 547707 w 5416274"/>
              <a:gd name="connsiteY18" fmla="*/ 514106 h 3583397"/>
              <a:gd name="connsiteX19" fmla="*/ 471557 w 5416274"/>
              <a:gd name="connsiteY19" fmla="*/ 590566 h 3583397"/>
              <a:gd name="connsiteX20" fmla="*/ 239098 w 5416274"/>
              <a:gd name="connsiteY20" fmla="*/ 439805 h 3583397"/>
              <a:gd name="connsiteX21" fmla="*/ 0 w 5416274"/>
              <a:gd name="connsiteY21"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862075 w 5416274"/>
              <a:gd name="connsiteY16" fmla="*/ 552221 h 3583397"/>
              <a:gd name="connsiteX17" fmla="*/ 681075 w 5416274"/>
              <a:gd name="connsiteY17" fmla="*/ 552221 h 3583397"/>
              <a:gd name="connsiteX18" fmla="*/ 547707 w 5416274"/>
              <a:gd name="connsiteY18" fmla="*/ 514106 h 3583397"/>
              <a:gd name="connsiteX19" fmla="*/ 471557 w 5416274"/>
              <a:gd name="connsiteY19" fmla="*/ 590566 h 3583397"/>
              <a:gd name="connsiteX20" fmla="*/ 231520 w 5416274"/>
              <a:gd name="connsiteY20" fmla="*/ 455097 h 3583397"/>
              <a:gd name="connsiteX21" fmla="*/ 0 w 5416274"/>
              <a:gd name="connsiteY21"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862075 w 5416274"/>
              <a:gd name="connsiteY16" fmla="*/ 552221 h 3583397"/>
              <a:gd name="connsiteX17" fmla="*/ 681075 w 5416274"/>
              <a:gd name="connsiteY17" fmla="*/ 552221 h 3583397"/>
              <a:gd name="connsiteX18" fmla="*/ 547707 w 5416274"/>
              <a:gd name="connsiteY18" fmla="*/ 514106 h 3583397"/>
              <a:gd name="connsiteX19" fmla="*/ 494508 w 5416274"/>
              <a:gd name="connsiteY19" fmla="*/ 560150 h 3583397"/>
              <a:gd name="connsiteX20" fmla="*/ 231520 w 5416274"/>
              <a:gd name="connsiteY20" fmla="*/ 455097 h 3583397"/>
              <a:gd name="connsiteX21" fmla="*/ 0 w 5416274"/>
              <a:gd name="connsiteY21"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862075 w 5416274"/>
              <a:gd name="connsiteY16" fmla="*/ 552221 h 3583397"/>
              <a:gd name="connsiteX17" fmla="*/ 681075 w 5416274"/>
              <a:gd name="connsiteY17" fmla="*/ 552221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862075 w 5416274"/>
              <a:gd name="connsiteY16" fmla="*/ 552221 h 3583397"/>
              <a:gd name="connsiteX17" fmla="*/ 726928 w 5416274"/>
              <a:gd name="connsiteY17" fmla="*/ 598009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862075 w 5416274"/>
              <a:gd name="connsiteY16" fmla="*/ 552221 h 3583397"/>
              <a:gd name="connsiteX17" fmla="*/ 742304 w 5416274"/>
              <a:gd name="connsiteY17" fmla="*/ 620940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76443 w 5416274"/>
              <a:gd name="connsiteY15" fmla="*/ 428347 h 3583397"/>
              <a:gd name="connsiteX16" fmla="*/ 923204 w 5416274"/>
              <a:gd name="connsiteY16" fmla="*/ 567526 h 3583397"/>
              <a:gd name="connsiteX17" fmla="*/ 742304 w 5416274"/>
              <a:gd name="connsiteY17" fmla="*/ 620940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38552 w 5416274"/>
              <a:gd name="connsiteY15" fmla="*/ 367429 h 3583397"/>
              <a:gd name="connsiteX16" fmla="*/ 923204 w 5416274"/>
              <a:gd name="connsiteY16" fmla="*/ 567526 h 3583397"/>
              <a:gd name="connsiteX17" fmla="*/ 742304 w 5416274"/>
              <a:gd name="connsiteY17" fmla="*/ 620940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38552 w 5416274"/>
              <a:gd name="connsiteY15" fmla="*/ 367429 h 3583397"/>
              <a:gd name="connsiteX16" fmla="*/ 923204 w 5416274"/>
              <a:gd name="connsiteY16" fmla="*/ 567526 h 3583397"/>
              <a:gd name="connsiteX17" fmla="*/ 742304 w 5416274"/>
              <a:gd name="connsiteY17" fmla="*/ 620940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83397 h 3583397"/>
              <a:gd name="connsiteX1" fmla="*/ 5329906 w 5416274"/>
              <a:gd name="connsiteY1" fmla="*/ 3048758 h 3583397"/>
              <a:gd name="connsiteX2" fmla="*/ 4958381 w 5416274"/>
              <a:gd name="connsiteY2" fmla="*/ 2686665 h 3583397"/>
              <a:gd name="connsiteX3" fmla="*/ 4672592 w 5416274"/>
              <a:gd name="connsiteY3" fmla="*/ 2677136 h 3583397"/>
              <a:gd name="connsiteX4" fmla="*/ 4464760 w 5416274"/>
              <a:gd name="connsiteY4" fmla="*/ 2221775 h 3583397"/>
              <a:gd name="connsiteX5" fmla="*/ 4218622 w 5416274"/>
              <a:gd name="connsiteY5" fmla="*/ 1884283 h 3583397"/>
              <a:gd name="connsiteX6" fmla="*/ 3973453 w 5416274"/>
              <a:gd name="connsiteY6" fmla="*/ 1770325 h 3583397"/>
              <a:gd name="connsiteX7" fmla="*/ 3665418 w 5416274"/>
              <a:gd name="connsiteY7" fmla="*/ 1729219 h 3583397"/>
              <a:gd name="connsiteX8" fmla="*/ 3089354 w 5416274"/>
              <a:gd name="connsiteY8" fmla="*/ 1585203 h 3583397"/>
              <a:gd name="connsiteX9" fmla="*/ 3017345 w 5416274"/>
              <a:gd name="connsiteY9" fmla="*/ 1297171 h 3583397"/>
              <a:gd name="connsiteX10" fmla="*/ 2937133 w 5416274"/>
              <a:gd name="connsiteY10" fmla="*/ 1031185 h 3583397"/>
              <a:gd name="connsiteX11" fmla="*/ 2441277 w 5416274"/>
              <a:gd name="connsiteY11" fmla="*/ 793113 h 3583397"/>
              <a:gd name="connsiteX12" fmla="*/ 2297262 w 5416274"/>
              <a:gd name="connsiteY12" fmla="*/ 793113 h 3583397"/>
              <a:gd name="connsiteX13" fmla="*/ 1999977 w 5416274"/>
              <a:gd name="connsiteY13" fmla="*/ 597516 h 3583397"/>
              <a:gd name="connsiteX14" fmla="*/ 1432734 w 5416274"/>
              <a:gd name="connsiteY14" fmla="*/ 0 h 3583397"/>
              <a:gd name="connsiteX15" fmla="*/ 1138552 w 5416274"/>
              <a:gd name="connsiteY15" fmla="*/ 367429 h 3583397"/>
              <a:gd name="connsiteX16" fmla="*/ 923204 w 5416274"/>
              <a:gd name="connsiteY16" fmla="*/ 567526 h 3583397"/>
              <a:gd name="connsiteX17" fmla="*/ 742304 w 5416274"/>
              <a:gd name="connsiteY17" fmla="*/ 620940 h 3583397"/>
              <a:gd name="connsiteX18" fmla="*/ 494508 w 5416274"/>
              <a:gd name="connsiteY18" fmla="*/ 560150 h 3583397"/>
              <a:gd name="connsiteX19" fmla="*/ 231520 w 5416274"/>
              <a:gd name="connsiteY19" fmla="*/ 455097 h 3583397"/>
              <a:gd name="connsiteX20" fmla="*/ 0 w 5416274"/>
              <a:gd name="connsiteY20" fmla="*/ 384749 h 3583397"/>
              <a:gd name="connsiteX0" fmla="*/ 5416274 w 5416274"/>
              <a:gd name="connsiteY0" fmla="*/ 3598639 h 3598639"/>
              <a:gd name="connsiteX1" fmla="*/ 5329906 w 5416274"/>
              <a:gd name="connsiteY1" fmla="*/ 3064000 h 3598639"/>
              <a:gd name="connsiteX2" fmla="*/ 4958381 w 5416274"/>
              <a:gd name="connsiteY2" fmla="*/ 2701907 h 3598639"/>
              <a:gd name="connsiteX3" fmla="*/ 4672592 w 5416274"/>
              <a:gd name="connsiteY3" fmla="*/ 2692378 h 3598639"/>
              <a:gd name="connsiteX4" fmla="*/ 4464760 w 5416274"/>
              <a:gd name="connsiteY4" fmla="*/ 2237017 h 3598639"/>
              <a:gd name="connsiteX5" fmla="*/ 4218622 w 5416274"/>
              <a:gd name="connsiteY5" fmla="*/ 1899525 h 3598639"/>
              <a:gd name="connsiteX6" fmla="*/ 3973453 w 5416274"/>
              <a:gd name="connsiteY6" fmla="*/ 1785567 h 3598639"/>
              <a:gd name="connsiteX7" fmla="*/ 3665418 w 5416274"/>
              <a:gd name="connsiteY7" fmla="*/ 1744461 h 3598639"/>
              <a:gd name="connsiteX8" fmla="*/ 3089354 w 5416274"/>
              <a:gd name="connsiteY8" fmla="*/ 1600445 h 3598639"/>
              <a:gd name="connsiteX9" fmla="*/ 3017345 w 5416274"/>
              <a:gd name="connsiteY9" fmla="*/ 1312413 h 3598639"/>
              <a:gd name="connsiteX10" fmla="*/ 2937133 w 5416274"/>
              <a:gd name="connsiteY10" fmla="*/ 1046427 h 3598639"/>
              <a:gd name="connsiteX11" fmla="*/ 2441277 w 5416274"/>
              <a:gd name="connsiteY11" fmla="*/ 808355 h 3598639"/>
              <a:gd name="connsiteX12" fmla="*/ 2297262 w 5416274"/>
              <a:gd name="connsiteY12" fmla="*/ 808355 h 3598639"/>
              <a:gd name="connsiteX13" fmla="*/ 1999977 w 5416274"/>
              <a:gd name="connsiteY13" fmla="*/ 612758 h 3598639"/>
              <a:gd name="connsiteX14" fmla="*/ 1432997 w 5416274"/>
              <a:gd name="connsiteY14" fmla="*/ 0 h 3598639"/>
              <a:gd name="connsiteX15" fmla="*/ 1138552 w 5416274"/>
              <a:gd name="connsiteY15" fmla="*/ 382671 h 3598639"/>
              <a:gd name="connsiteX16" fmla="*/ 923204 w 5416274"/>
              <a:gd name="connsiteY16" fmla="*/ 582768 h 3598639"/>
              <a:gd name="connsiteX17" fmla="*/ 742304 w 5416274"/>
              <a:gd name="connsiteY17" fmla="*/ 636182 h 3598639"/>
              <a:gd name="connsiteX18" fmla="*/ 494508 w 5416274"/>
              <a:gd name="connsiteY18" fmla="*/ 575392 h 3598639"/>
              <a:gd name="connsiteX19" fmla="*/ 231520 w 5416274"/>
              <a:gd name="connsiteY19" fmla="*/ 470339 h 3598639"/>
              <a:gd name="connsiteX20" fmla="*/ 0 w 5416274"/>
              <a:gd name="connsiteY20" fmla="*/ 399991 h 3598639"/>
              <a:gd name="connsiteX0" fmla="*/ 5416274 w 5416274"/>
              <a:gd name="connsiteY0" fmla="*/ 3598639 h 3598639"/>
              <a:gd name="connsiteX1" fmla="*/ 5329906 w 5416274"/>
              <a:gd name="connsiteY1" fmla="*/ 3064000 h 3598639"/>
              <a:gd name="connsiteX2" fmla="*/ 4958381 w 5416274"/>
              <a:gd name="connsiteY2" fmla="*/ 2701907 h 3598639"/>
              <a:gd name="connsiteX3" fmla="*/ 4672592 w 5416274"/>
              <a:gd name="connsiteY3" fmla="*/ 2692378 h 3598639"/>
              <a:gd name="connsiteX4" fmla="*/ 4464760 w 5416274"/>
              <a:gd name="connsiteY4" fmla="*/ 2237017 h 3598639"/>
              <a:gd name="connsiteX5" fmla="*/ 4218622 w 5416274"/>
              <a:gd name="connsiteY5" fmla="*/ 1899525 h 3598639"/>
              <a:gd name="connsiteX6" fmla="*/ 3973453 w 5416274"/>
              <a:gd name="connsiteY6" fmla="*/ 1785567 h 3598639"/>
              <a:gd name="connsiteX7" fmla="*/ 3665418 w 5416274"/>
              <a:gd name="connsiteY7" fmla="*/ 1744461 h 3598639"/>
              <a:gd name="connsiteX8" fmla="*/ 3089354 w 5416274"/>
              <a:gd name="connsiteY8" fmla="*/ 1600445 h 3598639"/>
              <a:gd name="connsiteX9" fmla="*/ 3017345 w 5416274"/>
              <a:gd name="connsiteY9" fmla="*/ 1312413 h 3598639"/>
              <a:gd name="connsiteX10" fmla="*/ 2937133 w 5416274"/>
              <a:gd name="connsiteY10" fmla="*/ 1046427 h 3598639"/>
              <a:gd name="connsiteX11" fmla="*/ 2441277 w 5416274"/>
              <a:gd name="connsiteY11" fmla="*/ 808355 h 3598639"/>
              <a:gd name="connsiteX12" fmla="*/ 2297262 w 5416274"/>
              <a:gd name="connsiteY12" fmla="*/ 808355 h 3598639"/>
              <a:gd name="connsiteX13" fmla="*/ 1999977 w 5416274"/>
              <a:gd name="connsiteY13" fmla="*/ 612758 h 3598639"/>
              <a:gd name="connsiteX14" fmla="*/ 1432997 w 5416274"/>
              <a:gd name="connsiteY14" fmla="*/ 0 h 3598639"/>
              <a:gd name="connsiteX15" fmla="*/ 1138552 w 5416274"/>
              <a:gd name="connsiteY15" fmla="*/ 382671 h 3598639"/>
              <a:gd name="connsiteX16" fmla="*/ 923204 w 5416274"/>
              <a:gd name="connsiteY16" fmla="*/ 582768 h 3598639"/>
              <a:gd name="connsiteX17" fmla="*/ 742304 w 5416274"/>
              <a:gd name="connsiteY17" fmla="*/ 636182 h 3598639"/>
              <a:gd name="connsiteX18" fmla="*/ 494508 w 5416274"/>
              <a:gd name="connsiteY18" fmla="*/ 575392 h 3598639"/>
              <a:gd name="connsiteX19" fmla="*/ 231520 w 5416274"/>
              <a:gd name="connsiteY19" fmla="*/ 470339 h 3598639"/>
              <a:gd name="connsiteX20" fmla="*/ 0 w 5416274"/>
              <a:gd name="connsiteY20" fmla="*/ 399991 h 3598639"/>
              <a:gd name="connsiteX0" fmla="*/ 5416274 w 5416274"/>
              <a:gd name="connsiteY0" fmla="*/ 3598639 h 3598639"/>
              <a:gd name="connsiteX1" fmla="*/ 5329906 w 5416274"/>
              <a:gd name="connsiteY1" fmla="*/ 3064000 h 3598639"/>
              <a:gd name="connsiteX2" fmla="*/ 4958381 w 5416274"/>
              <a:gd name="connsiteY2" fmla="*/ 2701907 h 3598639"/>
              <a:gd name="connsiteX3" fmla="*/ 4672592 w 5416274"/>
              <a:gd name="connsiteY3" fmla="*/ 2692378 h 3598639"/>
              <a:gd name="connsiteX4" fmla="*/ 4464760 w 5416274"/>
              <a:gd name="connsiteY4" fmla="*/ 2237017 h 3598639"/>
              <a:gd name="connsiteX5" fmla="*/ 4218622 w 5416274"/>
              <a:gd name="connsiteY5" fmla="*/ 1899525 h 3598639"/>
              <a:gd name="connsiteX6" fmla="*/ 3973453 w 5416274"/>
              <a:gd name="connsiteY6" fmla="*/ 1785567 h 3598639"/>
              <a:gd name="connsiteX7" fmla="*/ 3665418 w 5416274"/>
              <a:gd name="connsiteY7" fmla="*/ 1744461 h 3598639"/>
              <a:gd name="connsiteX8" fmla="*/ 3089354 w 5416274"/>
              <a:gd name="connsiteY8" fmla="*/ 1600445 h 3598639"/>
              <a:gd name="connsiteX9" fmla="*/ 3017345 w 5416274"/>
              <a:gd name="connsiteY9" fmla="*/ 1312413 h 3598639"/>
              <a:gd name="connsiteX10" fmla="*/ 2937133 w 5416274"/>
              <a:gd name="connsiteY10" fmla="*/ 1046427 h 3598639"/>
              <a:gd name="connsiteX11" fmla="*/ 2441277 w 5416274"/>
              <a:gd name="connsiteY11" fmla="*/ 808355 h 3598639"/>
              <a:gd name="connsiteX12" fmla="*/ 2297262 w 5416274"/>
              <a:gd name="connsiteY12" fmla="*/ 808355 h 3598639"/>
              <a:gd name="connsiteX13" fmla="*/ 1999977 w 5416274"/>
              <a:gd name="connsiteY13" fmla="*/ 612758 h 3598639"/>
              <a:gd name="connsiteX14" fmla="*/ 1432997 w 5416274"/>
              <a:gd name="connsiteY14" fmla="*/ 0 h 3598639"/>
              <a:gd name="connsiteX15" fmla="*/ 1123518 w 5416274"/>
              <a:gd name="connsiteY15" fmla="*/ 352231 h 3598639"/>
              <a:gd name="connsiteX16" fmla="*/ 923204 w 5416274"/>
              <a:gd name="connsiteY16" fmla="*/ 582768 h 3598639"/>
              <a:gd name="connsiteX17" fmla="*/ 742304 w 5416274"/>
              <a:gd name="connsiteY17" fmla="*/ 636182 h 3598639"/>
              <a:gd name="connsiteX18" fmla="*/ 494508 w 5416274"/>
              <a:gd name="connsiteY18" fmla="*/ 575392 h 3598639"/>
              <a:gd name="connsiteX19" fmla="*/ 231520 w 5416274"/>
              <a:gd name="connsiteY19" fmla="*/ 470339 h 3598639"/>
              <a:gd name="connsiteX20" fmla="*/ 0 w 5416274"/>
              <a:gd name="connsiteY20" fmla="*/ 399991 h 3598639"/>
              <a:gd name="connsiteX0" fmla="*/ 5416274 w 5416274"/>
              <a:gd name="connsiteY0" fmla="*/ 3461463 h 3461463"/>
              <a:gd name="connsiteX1" fmla="*/ 5329906 w 5416274"/>
              <a:gd name="connsiteY1" fmla="*/ 2926824 h 3461463"/>
              <a:gd name="connsiteX2" fmla="*/ 4958381 w 5416274"/>
              <a:gd name="connsiteY2" fmla="*/ 2564731 h 3461463"/>
              <a:gd name="connsiteX3" fmla="*/ 4672592 w 5416274"/>
              <a:gd name="connsiteY3" fmla="*/ 2555202 h 3461463"/>
              <a:gd name="connsiteX4" fmla="*/ 4464760 w 5416274"/>
              <a:gd name="connsiteY4" fmla="*/ 2099841 h 3461463"/>
              <a:gd name="connsiteX5" fmla="*/ 4218622 w 5416274"/>
              <a:gd name="connsiteY5" fmla="*/ 1762349 h 3461463"/>
              <a:gd name="connsiteX6" fmla="*/ 3973453 w 5416274"/>
              <a:gd name="connsiteY6" fmla="*/ 1648391 h 3461463"/>
              <a:gd name="connsiteX7" fmla="*/ 3665418 w 5416274"/>
              <a:gd name="connsiteY7" fmla="*/ 1607285 h 3461463"/>
              <a:gd name="connsiteX8" fmla="*/ 3089354 w 5416274"/>
              <a:gd name="connsiteY8" fmla="*/ 1463269 h 3461463"/>
              <a:gd name="connsiteX9" fmla="*/ 3017345 w 5416274"/>
              <a:gd name="connsiteY9" fmla="*/ 1175237 h 3461463"/>
              <a:gd name="connsiteX10" fmla="*/ 2937133 w 5416274"/>
              <a:gd name="connsiteY10" fmla="*/ 909251 h 3461463"/>
              <a:gd name="connsiteX11" fmla="*/ 2441277 w 5416274"/>
              <a:gd name="connsiteY11" fmla="*/ 671179 h 3461463"/>
              <a:gd name="connsiteX12" fmla="*/ 2297262 w 5416274"/>
              <a:gd name="connsiteY12" fmla="*/ 671179 h 3461463"/>
              <a:gd name="connsiteX13" fmla="*/ 1999977 w 5416274"/>
              <a:gd name="connsiteY13" fmla="*/ 475582 h 3461463"/>
              <a:gd name="connsiteX14" fmla="*/ 1364667 w 5416274"/>
              <a:gd name="connsiteY14" fmla="*/ 0 h 3461463"/>
              <a:gd name="connsiteX15" fmla="*/ 1123518 w 5416274"/>
              <a:gd name="connsiteY15" fmla="*/ 215055 h 3461463"/>
              <a:gd name="connsiteX16" fmla="*/ 923204 w 5416274"/>
              <a:gd name="connsiteY16" fmla="*/ 445592 h 3461463"/>
              <a:gd name="connsiteX17" fmla="*/ 742304 w 5416274"/>
              <a:gd name="connsiteY17" fmla="*/ 499006 h 3461463"/>
              <a:gd name="connsiteX18" fmla="*/ 494508 w 5416274"/>
              <a:gd name="connsiteY18" fmla="*/ 438216 h 3461463"/>
              <a:gd name="connsiteX19" fmla="*/ 231520 w 5416274"/>
              <a:gd name="connsiteY19" fmla="*/ 333163 h 3461463"/>
              <a:gd name="connsiteX20" fmla="*/ 0 w 5416274"/>
              <a:gd name="connsiteY20" fmla="*/ 262815 h 3461463"/>
              <a:gd name="connsiteX0" fmla="*/ 5416274 w 5416274"/>
              <a:gd name="connsiteY0" fmla="*/ 3546890 h 3546890"/>
              <a:gd name="connsiteX1" fmla="*/ 5329906 w 5416274"/>
              <a:gd name="connsiteY1" fmla="*/ 3012251 h 3546890"/>
              <a:gd name="connsiteX2" fmla="*/ 4958381 w 5416274"/>
              <a:gd name="connsiteY2" fmla="*/ 2650158 h 3546890"/>
              <a:gd name="connsiteX3" fmla="*/ 4672592 w 5416274"/>
              <a:gd name="connsiteY3" fmla="*/ 2640629 h 3546890"/>
              <a:gd name="connsiteX4" fmla="*/ 4464760 w 5416274"/>
              <a:gd name="connsiteY4" fmla="*/ 2185268 h 3546890"/>
              <a:gd name="connsiteX5" fmla="*/ 4218622 w 5416274"/>
              <a:gd name="connsiteY5" fmla="*/ 1847776 h 3546890"/>
              <a:gd name="connsiteX6" fmla="*/ 3973453 w 5416274"/>
              <a:gd name="connsiteY6" fmla="*/ 1733818 h 3546890"/>
              <a:gd name="connsiteX7" fmla="*/ 3665418 w 5416274"/>
              <a:gd name="connsiteY7" fmla="*/ 1692712 h 3546890"/>
              <a:gd name="connsiteX8" fmla="*/ 3089354 w 5416274"/>
              <a:gd name="connsiteY8" fmla="*/ 1548696 h 3546890"/>
              <a:gd name="connsiteX9" fmla="*/ 3017345 w 5416274"/>
              <a:gd name="connsiteY9" fmla="*/ 1260664 h 3546890"/>
              <a:gd name="connsiteX10" fmla="*/ 2937133 w 5416274"/>
              <a:gd name="connsiteY10" fmla="*/ 994678 h 3546890"/>
              <a:gd name="connsiteX11" fmla="*/ 2441277 w 5416274"/>
              <a:gd name="connsiteY11" fmla="*/ 756606 h 3546890"/>
              <a:gd name="connsiteX12" fmla="*/ 2297262 w 5416274"/>
              <a:gd name="connsiteY12" fmla="*/ 756606 h 3546890"/>
              <a:gd name="connsiteX13" fmla="*/ 1999977 w 5416274"/>
              <a:gd name="connsiteY13" fmla="*/ 561009 h 3546890"/>
              <a:gd name="connsiteX14" fmla="*/ 1641776 w 5416274"/>
              <a:gd name="connsiteY14" fmla="*/ 79264 h 3546890"/>
              <a:gd name="connsiteX15" fmla="*/ 1364667 w 5416274"/>
              <a:gd name="connsiteY15" fmla="*/ 85427 h 3546890"/>
              <a:gd name="connsiteX16" fmla="*/ 1123518 w 5416274"/>
              <a:gd name="connsiteY16" fmla="*/ 300482 h 3546890"/>
              <a:gd name="connsiteX17" fmla="*/ 923204 w 5416274"/>
              <a:gd name="connsiteY17" fmla="*/ 531019 h 3546890"/>
              <a:gd name="connsiteX18" fmla="*/ 742304 w 5416274"/>
              <a:gd name="connsiteY18" fmla="*/ 584433 h 3546890"/>
              <a:gd name="connsiteX19" fmla="*/ 494508 w 5416274"/>
              <a:gd name="connsiteY19" fmla="*/ 523643 h 3546890"/>
              <a:gd name="connsiteX20" fmla="*/ 231520 w 5416274"/>
              <a:gd name="connsiteY20" fmla="*/ 418590 h 3546890"/>
              <a:gd name="connsiteX21" fmla="*/ 0 w 5416274"/>
              <a:gd name="connsiteY21" fmla="*/ 348242 h 3546890"/>
              <a:gd name="connsiteX0" fmla="*/ 5416274 w 5416274"/>
              <a:gd name="connsiteY0" fmla="*/ 3498353 h 3498353"/>
              <a:gd name="connsiteX1" fmla="*/ 5329906 w 5416274"/>
              <a:gd name="connsiteY1" fmla="*/ 2963714 h 3498353"/>
              <a:gd name="connsiteX2" fmla="*/ 4958381 w 5416274"/>
              <a:gd name="connsiteY2" fmla="*/ 2601621 h 3498353"/>
              <a:gd name="connsiteX3" fmla="*/ 4672592 w 5416274"/>
              <a:gd name="connsiteY3" fmla="*/ 2592092 h 3498353"/>
              <a:gd name="connsiteX4" fmla="*/ 4464760 w 5416274"/>
              <a:gd name="connsiteY4" fmla="*/ 2136731 h 3498353"/>
              <a:gd name="connsiteX5" fmla="*/ 4218622 w 5416274"/>
              <a:gd name="connsiteY5" fmla="*/ 1799239 h 3498353"/>
              <a:gd name="connsiteX6" fmla="*/ 3973453 w 5416274"/>
              <a:gd name="connsiteY6" fmla="*/ 1685281 h 3498353"/>
              <a:gd name="connsiteX7" fmla="*/ 3665418 w 5416274"/>
              <a:gd name="connsiteY7" fmla="*/ 1644175 h 3498353"/>
              <a:gd name="connsiteX8" fmla="*/ 3089354 w 5416274"/>
              <a:gd name="connsiteY8" fmla="*/ 1500159 h 3498353"/>
              <a:gd name="connsiteX9" fmla="*/ 3017345 w 5416274"/>
              <a:gd name="connsiteY9" fmla="*/ 1212127 h 3498353"/>
              <a:gd name="connsiteX10" fmla="*/ 2937133 w 5416274"/>
              <a:gd name="connsiteY10" fmla="*/ 946141 h 3498353"/>
              <a:gd name="connsiteX11" fmla="*/ 2441277 w 5416274"/>
              <a:gd name="connsiteY11" fmla="*/ 708069 h 3498353"/>
              <a:gd name="connsiteX12" fmla="*/ 2297262 w 5416274"/>
              <a:gd name="connsiteY12" fmla="*/ 708069 h 3498353"/>
              <a:gd name="connsiteX13" fmla="*/ 1999977 w 5416274"/>
              <a:gd name="connsiteY13" fmla="*/ 512472 h 3498353"/>
              <a:gd name="connsiteX14" fmla="*/ 1870418 w 5416274"/>
              <a:gd name="connsiteY14" fmla="*/ 221250 h 3498353"/>
              <a:gd name="connsiteX15" fmla="*/ 1641776 w 5416274"/>
              <a:gd name="connsiteY15" fmla="*/ 30727 h 3498353"/>
              <a:gd name="connsiteX16" fmla="*/ 1364667 w 5416274"/>
              <a:gd name="connsiteY16" fmla="*/ 36890 h 3498353"/>
              <a:gd name="connsiteX17" fmla="*/ 1123518 w 5416274"/>
              <a:gd name="connsiteY17" fmla="*/ 251945 h 3498353"/>
              <a:gd name="connsiteX18" fmla="*/ 923204 w 5416274"/>
              <a:gd name="connsiteY18" fmla="*/ 482482 h 3498353"/>
              <a:gd name="connsiteX19" fmla="*/ 742304 w 5416274"/>
              <a:gd name="connsiteY19" fmla="*/ 535896 h 3498353"/>
              <a:gd name="connsiteX20" fmla="*/ 494508 w 5416274"/>
              <a:gd name="connsiteY20" fmla="*/ 475106 h 3498353"/>
              <a:gd name="connsiteX21" fmla="*/ 231520 w 5416274"/>
              <a:gd name="connsiteY21" fmla="*/ 370053 h 3498353"/>
              <a:gd name="connsiteX22" fmla="*/ 0 w 5416274"/>
              <a:gd name="connsiteY22" fmla="*/ 299705 h 3498353"/>
              <a:gd name="connsiteX0" fmla="*/ 5329906 w 5329906"/>
              <a:gd name="connsiteY0" fmla="*/ 2963714 h 2963714"/>
              <a:gd name="connsiteX1" fmla="*/ 4958381 w 5329906"/>
              <a:gd name="connsiteY1" fmla="*/ 2601621 h 2963714"/>
              <a:gd name="connsiteX2" fmla="*/ 4672592 w 5329906"/>
              <a:gd name="connsiteY2" fmla="*/ 2592092 h 2963714"/>
              <a:gd name="connsiteX3" fmla="*/ 4464760 w 5329906"/>
              <a:gd name="connsiteY3" fmla="*/ 2136731 h 2963714"/>
              <a:gd name="connsiteX4" fmla="*/ 4218622 w 5329906"/>
              <a:gd name="connsiteY4" fmla="*/ 1799239 h 2963714"/>
              <a:gd name="connsiteX5" fmla="*/ 3973453 w 5329906"/>
              <a:gd name="connsiteY5" fmla="*/ 1685281 h 2963714"/>
              <a:gd name="connsiteX6" fmla="*/ 3665418 w 5329906"/>
              <a:gd name="connsiteY6" fmla="*/ 1644175 h 2963714"/>
              <a:gd name="connsiteX7" fmla="*/ 3089354 w 5329906"/>
              <a:gd name="connsiteY7" fmla="*/ 1500159 h 2963714"/>
              <a:gd name="connsiteX8" fmla="*/ 3017345 w 5329906"/>
              <a:gd name="connsiteY8" fmla="*/ 1212127 h 2963714"/>
              <a:gd name="connsiteX9" fmla="*/ 2937133 w 5329906"/>
              <a:gd name="connsiteY9" fmla="*/ 946141 h 2963714"/>
              <a:gd name="connsiteX10" fmla="*/ 2441277 w 5329906"/>
              <a:gd name="connsiteY10" fmla="*/ 708069 h 2963714"/>
              <a:gd name="connsiteX11" fmla="*/ 2297262 w 5329906"/>
              <a:gd name="connsiteY11" fmla="*/ 708069 h 2963714"/>
              <a:gd name="connsiteX12" fmla="*/ 1999977 w 5329906"/>
              <a:gd name="connsiteY12" fmla="*/ 512472 h 2963714"/>
              <a:gd name="connsiteX13" fmla="*/ 1870418 w 5329906"/>
              <a:gd name="connsiteY13" fmla="*/ 221250 h 2963714"/>
              <a:gd name="connsiteX14" fmla="*/ 1641776 w 5329906"/>
              <a:gd name="connsiteY14" fmla="*/ 30727 h 2963714"/>
              <a:gd name="connsiteX15" fmla="*/ 1364667 w 5329906"/>
              <a:gd name="connsiteY15" fmla="*/ 36890 h 2963714"/>
              <a:gd name="connsiteX16" fmla="*/ 1123518 w 5329906"/>
              <a:gd name="connsiteY16" fmla="*/ 251945 h 2963714"/>
              <a:gd name="connsiteX17" fmla="*/ 923204 w 5329906"/>
              <a:gd name="connsiteY17" fmla="*/ 482482 h 2963714"/>
              <a:gd name="connsiteX18" fmla="*/ 742304 w 5329906"/>
              <a:gd name="connsiteY18" fmla="*/ 535896 h 2963714"/>
              <a:gd name="connsiteX19" fmla="*/ 494508 w 5329906"/>
              <a:gd name="connsiteY19" fmla="*/ 475106 h 2963714"/>
              <a:gd name="connsiteX20" fmla="*/ 231520 w 5329906"/>
              <a:gd name="connsiteY20" fmla="*/ 370053 h 2963714"/>
              <a:gd name="connsiteX21" fmla="*/ 0 w 5329906"/>
              <a:gd name="connsiteY21" fmla="*/ 299705 h 2963714"/>
              <a:gd name="connsiteX0" fmla="*/ 5329906 w 5329906"/>
              <a:gd name="connsiteY0" fmla="*/ 2963714 h 2963714"/>
              <a:gd name="connsiteX1" fmla="*/ 4672592 w 5329906"/>
              <a:gd name="connsiteY1" fmla="*/ 2592092 h 2963714"/>
              <a:gd name="connsiteX2" fmla="*/ 4464760 w 5329906"/>
              <a:gd name="connsiteY2" fmla="*/ 2136731 h 2963714"/>
              <a:gd name="connsiteX3" fmla="*/ 4218622 w 5329906"/>
              <a:gd name="connsiteY3" fmla="*/ 1799239 h 2963714"/>
              <a:gd name="connsiteX4" fmla="*/ 3973453 w 5329906"/>
              <a:gd name="connsiteY4" fmla="*/ 1685281 h 2963714"/>
              <a:gd name="connsiteX5" fmla="*/ 3665418 w 5329906"/>
              <a:gd name="connsiteY5" fmla="*/ 1644175 h 2963714"/>
              <a:gd name="connsiteX6" fmla="*/ 3089354 w 5329906"/>
              <a:gd name="connsiteY6" fmla="*/ 1500159 h 2963714"/>
              <a:gd name="connsiteX7" fmla="*/ 3017345 w 5329906"/>
              <a:gd name="connsiteY7" fmla="*/ 1212127 h 2963714"/>
              <a:gd name="connsiteX8" fmla="*/ 2937133 w 5329906"/>
              <a:gd name="connsiteY8" fmla="*/ 946141 h 2963714"/>
              <a:gd name="connsiteX9" fmla="*/ 2441277 w 5329906"/>
              <a:gd name="connsiteY9" fmla="*/ 708069 h 2963714"/>
              <a:gd name="connsiteX10" fmla="*/ 2297262 w 5329906"/>
              <a:gd name="connsiteY10" fmla="*/ 708069 h 2963714"/>
              <a:gd name="connsiteX11" fmla="*/ 1999977 w 5329906"/>
              <a:gd name="connsiteY11" fmla="*/ 512472 h 2963714"/>
              <a:gd name="connsiteX12" fmla="*/ 1870418 w 5329906"/>
              <a:gd name="connsiteY12" fmla="*/ 221250 h 2963714"/>
              <a:gd name="connsiteX13" fmla="*/ 1641776 w 5329906"/>
              <a:gd name="connsiteY13" fmla="*/ 30727 h 2963714"/>
              <a:gd name="connsiteX14" fmla="*/ 1364667 w 5329906"/>
              <a:gd name="connsiteY14" fmla="*/ 36890 h 2963714"/>
              <a:gd name="connsiteX15" fmla="*/ 1123518 w 5329906"/>
              <a:gd name="connsiteY15" fmla="*/ 251945 h 2963714"/>
              <a:gd name="connsiteX16" fmla="*/ 923204 w 5329906"/>
              <a:gd name="connsiteY16" fmla="*/ 482482 h 2963714"/>
              <a:gd name="connsiteX17" fmla="*/ 742304 w 5329906"/>
              <a:gd name="connsiteY17" fmla="*/ 535896 h 2963714"/>
              <a:gd name="connsiteX18" fmla="*/ 494508 w 5329906"/>
              <a:gd name="connsiteY18" fmla="*/ 475106 h 2963714"/>
              <a:gd name="connsiteX19" fmla="*/ 231520 w 5329906"/>
              <a:gd name="connsiteY19" fmla="*/ 370053 h 2963714"/>
              <a:gd name="connsiteX20" fmla="*/ 0 w 5329906"/>
              <a:gd name="connsiteY20" fmla="*/ 299705 h 2963714"/>
              <a:gd name="connsiteX0" fmla="*/ 4672592 w 4672592"/>
              <a:gd name="connsiteY0" fmla="*/ 2592092 h 2592092"/>
              <a:gd name="connsiteX1" fmla="*/ 4464760 w 4672592"/>
              <a:gd name="connsiteY1" fmla="*/ 2136731 h 2592092"/>
              <a:gd name="connsiteX2" fmla="*/ 4218622 w 4672592"/>
              <a:gd name="connsiteY2" fmla="*/ 1799239 h 2592092"/>
              <a:gd name="connsiteX3" fmla="*/ 3973453 w 4672592"/>
              <a:gd name="connsiteY3" fmla="*/ 1685281 h 2592092"/>
              <a:gd name="connsiteX4" fmla="*/ 3665418 w 4672592"/>
              <a:gd name="connsiteY4" fmla="*/ 1644175 h 2592092"/>
              <a:gd name="connsiteX5" fmla="*/ 3089354 w 4672592"/>
              <a:gd name="connsiteY5" fmla="*/ 1500159 h 2592092"/>
              <a:gd name="connsiteX6" fmla="*/ 3017345 w 4672592"/>
              <a:gd name="connsiteY6" fmla="*/ 1212127 h 2592092"/>
              <a:gd name="connsiteX7" fmla="*/ 2937133 w 4672592"/>
              <a:gd name="connsiteY7" fmla="*/ 946141 h 2592092"/>
              <a:gd name="connsiteX8" fmla="*/ 2441277 w 4672592"/>
              <a:gd name="connsiteY8" fmla="*/ 708069 h 2592092"/>
              <a:gd name="connsiteX9" fmla="*/ 2297262 w 4672592"/>
              <a:gd name="connsiteY9" fmla="*/ 708069 h 2592092"/>
              <a:gd name="connsiteX10" fmla="*/ 1999977 w 4672592"/>
              <a:gd name="connsiteY10" fmla="*/ 512472 h 2592092"/>
              <a:gd name="connsiteX11" fmla="*/ 1870418 w 4672592"/>
              <a:gd name="connsiteY11" fmla="*/ 221250 h 2592092"/>
              <a:gd name="connsiteX12" fmla="*/ 1641776 w 4672592"/>
              <a:gd name="connsiteY12" fmla="*/ 30727 h 2592092"/>
              <a:gd name="connsiteX13" fmla="*/ 1364667 w 4672592"/>
              <a:gd name="connsiteY13" fmla="*/ 36890 h 2592092"/>
              <a:gd name="connsiteX14" fmla="*/ 1123518 w 4672592"/>
              <a:gd name="connsiteY14" fmla="*/ 251945 h 2592092"/>
              <a:gd name="connsiteX15" fmla="*/ 923204 w 4672592"/>
              <a:gd name="connsiteY15" fmla="*/ 482482 h 2592092"/>
              <a:gd name="connsiteX16" fmla="*/ 742304 w 4672592"/>
              <a:gd name="connsiteY16" fmla="*/ 535896 h 2592092"/>
              <a:gd name="connsiteX17" fmla="*/ 494508 w 4672592"/>
              <a:gd name="connsiteY17" fmla="*/ 475106 h 2592092"/>
              <a:gd name="connsiteX18" fmla="*/ 231520 w 4672592"/>
              <a:gd name="connsiteY18" fmla="*/ 370053 h 2592092"/>
              <a:gd name="connsiteX19" fmla="*/ 0 w 4672592"/>
              <a:gd name="connsiteY19" fmla="*/ 299705 h 2592092"/>
              <a:gd name="connsiteX0" fmla="*/ 4464760 w 4464760"/>
              <a:gd name="connsiteY0" fmla="*/ 2136731 h 2136731"/>
              <a:gd name="connsiteX1" fmla="*/ 4218622 w 4464760"/>
              <a:gd name="connsiteY1" fmla="*/ 1799239 h 2136731"/>
              <a:gd name="connsiteX2" fmla="*/ 3973453 w 4464760"/>
              <a:gd name="connsiteY2" fmla="*/ 1685281 h 2136731"/>
              <a:gd name="connsiteX3" fmla="*/ 3665418 w 4464760"/>
              <a:gd name="connsiteY3" fmla="*/ 1644175 h 2136731"/>
              <a:gd name="connsiteX4" fmla="*/ 3089354 w 4464760"/>
              <a:gd name="connsiteY4" fmla="*/ 1500159 h 2136731"/>
              <a:gd name="connsiteX5" fmla="*/ 3017345 w 4464760"/>
              <a:gd name="connsiteY5" fmla="*/ 1212127 h 2136731"/>
              <a:gd name="connsiteX6" fmla="*/ 2937133 w 4464760"/>
              <a:gd name="connsiteY6" fmla="*/ 946141 h 2136731"/>
              <a:gd name="connsiteX7" fmla="*/ 2441277 w 4464760"/>
              <a:gd name="connsiteY7" fmla="*/ 708069 h 2136731"/>
              <a:gd name="connsiteX8" fmla="*/ 2297262 w 4464760"/>
              <a:gd name="connsiteY8" fmla="*/ 708069 h 2136731"/>
              <a:gd name="connsiteX9" fmla="*/ 1999977 w 4464760"/>
              <a:gd name="connsiteY9" fmla="*/ 512472 h 2136731"/>
              <a:gd name="connsiteX10" fmla="*/ 1870418 w 4464760"/>
              <a:gd name="connsiteY10" fmla="*/ 221250 h 2136731"/>
              <a:gd name="connsiteX11" fmla="*/ 1641776 w 4464760"/>
              <a:gd name="connsiteY11" fmla="*/ 30727 h 2136731"/>
              <a:gd name="connsiteX12" fmla="*/ 1364667 w 4464760"/>
              <a:gd name="connsiteY12" fmla="*/ 36890 h 2136731"/>
              <a:gd name="connsiteX13" fmla="*/ 1123518 w 4464760"/>
              <a:gd name="connsiteY13" fmla="*/ 251945 h 2136731"/>
              <a:gd name="connsiteX14" fmla="*/ 923204 w 4464760"/>
              <a:gd name="connsiteY14" fmla="*/ 482482 h 2136731"/>
              <a:gd name="connsiteX15" fmla="*/ 742304 w 4464760"/>
              <a:gd name="connsiteY15" fmla="*/ 535896 h 2136731"/>
              <a:gd name="connsiteX16" fmla="*/ 494508 w 4464760"/>
              <a:gd name="connsiteY16" fmla="*/ 475106 h 2136731"/>
              <a:gd name="connsiteX17" fmla="*/ 231520 w 4464760"/>
              <a:gd name="connsiteY17" fmla="*/ 370053 h 2136731"/>
              <a:gd name="connsiteX18" fmla="*/ 0 w 4464760"/>
              <a:gd name="connsiteY18" fmla="*/ 299705 h 2136731"/>
              <a:gd name="connsiteX0" fmla="*/ 4218622 w 4218622"/>
              <a:gd name="connsiteY0" fmla="*/ 1799239 h 1799239"/>
              <a:gd name="connsiteX1" fmla="*/ 3973453 w 4218622"/>
              <a:gd name="connsiteY1" fmla="*/ 1685281 h 1799239"/>
              <a:gd name="connsiteX2" fmla="*/ 3665418 w 4218622"/>
              <a:gd name="connsiteY2" fmla="*/ 1644175 h 1799239"/>
              <a:gd name="connsiteX3" fmla="*/ 3089354 w 4218622"/>
              <a:gd name="connsiteY3" fmla="*/ 1500159 h 1799239"/>
              <a:gd name="connsiteX4" fmla="*/ 3017345 w 4218622"/>
              <a:gd name="connsiteY4" fmla="*/ 1212127 h 1799239"/>
              <a:gd name="connsiteX5" fmla="*/ 2937133 w 4218622"/>
              <a:gd name="connsiteY5" fmla="*/ 946141 h 1799239"/>
              <a:gd name="connsiteX6" fmla="*/ 2441277 w 4218622"/>
              <a:gd name="connsiteY6" fmla="*/ 708069 h 1799239"/>
              <a:gd name="connsiteX7" fmla="*/ 2297262 w 4218622"/>
              <a:gd name="connsiteY7" fmla="*/ 708069 h 1799239"/>
              <a:gd name="connsiteX8" fmla="*/ 1999977 w 4218622"/>
              <a:gd name="connsiteY8" fmla="*/ 512472 h 1799239"/>
              <a:gd name="connsiteX9" fmla="*/ 1870418 w 4218622"/>
              <a:gd name="connsiteY9" fmla="*/ 221250 h 1799239"/>
              <a:gd name="connsiteX10" fmla="*/ 1641776 w 4218622"/>
              <a:gd name="connsiteY10" fmla="*/ 30727 h 1799239"/>
              <a:gd name="connsiteX11" fmla="*/ 1364667 w 4218622"/>
              <a:gd name="connsiteY11" fmla="*/ 36890 h 1799239"/>
              <a:gd name="connsiteX12" fmla="*/ 1123518 w 4218622"/>
              <a:gd name="connsiteY12" fmla="*/ 251945 h 1799239"/>
              <a:gd name="connsiteX13" fmla="*/ 923204 w 4218622"/>
              <a:gd name="connsiteY13" fmla="*/ 482482 h 1799239"/>
              <a:gd name="connsiteX14" fmla="*/ 742304 w 4218622"/>
              <a:gd name="connsiteY14" fmla="*/ 535896 h 1799239"/>
              <a:gd name="connsiteX15" fmla="*/ 494508 w 4218622"/>
              <a:gd name="connsiteY15" fmla="*/ 475106 h 1799239"/>
              <a:gd name="connsiteX16" fmla="*/ 231520 w 4218622"/>
              <a:gd name="connsiteY16" fmla="*/ 370053 h 1799239"/>
              <a:gd name="connsiteX17" fmla="*/ 0 w 4218622"/>
              <a:gd name="connsiteY17" fmla="*/ 299705 h 1799239"/>
              <a:gd name="connsiteX0" fmla="*/ 4218622 w 4218622"/>
              <a:gd name="connsiteY0" fmla="*/ 1790347 h 1790347"/>
              <a:gd name="connsiteX1" fmla="*/ 3973453 w 4218622"/>
              <a:gd name="connsiteY1" fmla="*/ 1676389 h 1790347"/>
              <a:gd name="connsiteX2" fmla="*/ 3665418 w 4218622"/>
              <a:gd name="connsiteY2" fmla="*/ 1635283 h 1790347"/>
              <a:gd name="connsiteX3" fmla="*/ 3089354 w 4218622"/>
              <a:gd name="connsiteY3" fmla="*/ 1491267 h 1790347"/>
              <a:gd name="connsiteX4" fmla="*/ 3017345 w 4218622"/>
              <a:gd name="connsiteY4" fmla="*/ 1203235 h 1790347"/>
              <a:gd name="connsiteX5" fmla="*/ 2937133 w 4218622"/>
              <a:gd name="connsiteY5" fmla="*/ 937249 h 1790347"/>
              <a:gd name="connsiteX6" fmla="*/ 2441277 w 4218622"/>
              <a:gd name="connsiteY6" fmla="*/ 699177 h 1790347"/>
              <a:gd name="connsiteX7" fmla="*/ 2297262 w 4218622"/>
              <a:gd name="connsiteY7" fmla="*/ 699177 h 1790347"/>
              <a:gd name="connsiteX8" fmla="*/ 1999977 w 4218622"/>
              <a:gd name="connsiteY8" fmla="*/ 503580 h 1790347"/>
              <a:gd name="connsiteX9" fmla="*/ 1870418 w 4218622"/>
              <a:gd name="connsiteY9" fmla="*/ 212358 h 1790347"/>
              <a:gd name="connsiteX10" fmla="*/ 1641776 w 4218622"/>
              <a:gd name="connsiteY10" fmla="*/ 21835 h 1790347"/>
              <a:gd name="connsiteX11" fmla="*/ 1418267 w 4218622"/>
              <a:gd name="connsiteY11" fmla="*/ 81348 h 1790347"/>
              <a:gd name="connsiteX12" fmla="*/ 1123518 w 4218622"/>
              <a:gd name="connsiteY12" fmla="*/ 243053 h 1790347"/>
              <a:gd name="connsiteX13" fmla="*/ 923204 w 4218622"/>
              <a:gd name="connsiteY13" fmla="*/ 473590 h 1790347"/>
              <a:gd name="connsiteX14" fmla="*/ 742304 w 4218622"/>
              <a:gd name="connsiteY14" fmla="*/ 527004 h 1790347"/>
              <a:gd name="connsiteX15" fmla="*/ 494508 w 4218622"/>
              <a:gd name="connsiteY15" fmla="*/ 466214 h 1790347"/>
              <a:gd name="connsiteX16" fmla="*/ 231520 w 4218622"/>
              <a:gd name="connsiteY16" fmla="*/ 361161 h 1790347"/>
              <a:gd name="connsiteX17" fmla="*/ 0 w 4218622"/>
              <a:gd name="connsiteY17" fmla="*/ 290813 h 1790347"/>
              <a:gd name="connsiteX0" fmla="*/ 4218622 w 4218622"/>
              <a:gd name="connsiteY0" fmla="*/ 1799236 h 1799236"/>
              <a:gd name="connsiteX1" fmla="*/ 3973453 w 4218622"/>
              <a:gd name="connsiteY1" fmla="*/ 1685278 h 1799236"/>
              <a:gd name="connsiteX2" fmla="*/ 3665418 w 4218622"/>
              <a:gd name="connsiteY2" fmla="*/ 1644172 h 1799236"/>
              <a:gd name="connsiteX3" fmla="*/ 3089354 w 4218622"/>
              <a:gd name="connsiteY3" fmla="*/ 1500156 h 1799236"/>
              <a:gd name="connsiteX4" fmla="*/ 3017345 w 4218622"/>
              <a:gd name="connsiteY4" fmla="*/ 1212124 h 1799236"/>
              <a:gd name="connsiteX5" fmla="*/ 2937133 w 4218622"/>
              <a:gd name="connsiteY5" fmla="*/ 946138 h 1799236"/>
              <a:gd name="connsiteX6" fmla="*/ 2441277 w 4218622"/>
              <a:gd name="connsiteY6" fmla="*/ 708066 h 1799236"/>
              <a:gd name="connsiteX7" fmla="*/ 2297262 w 4218622"/>
              <a:gd name="connsiteY7" fmla="*/ 708066 h 1799236"/>
              <a:gd name="connsiteX8" fmla="*/ 1999977 w 4218622"/>
              <a:gd name="connsiteY8" fmla="*/ 512469 h 1799236"/>
              <a:gd name="connsiteX9" fmla="*/ 1870418 w 4218622"/>
              <a:gd name="connsiteY9" fmla="*/ 221247 h 1799236"/>
              <a:gd name="connsiteX10" fmla="*/ 1641776 w 4218622"/>
              <a:gd name="connsiteY10" fmla="*/ 30724 h 1799236"/>
              <a:gd name="connsiteX11" fmla="*/ 1471877 w 4218622"/>
              <a:gd name="connsiteY11" fmla="*/ 36900 h 1799236"/>
              <a:gd name="connsiteX12" fmla="*/ 1123518 w 4218622"/>
              <a:gd name="connsiteY12" fmla="*/ 251942 h 1799236"/>
              <a:gd name="connsiteX13" fmla="*/ 923204 w 4218622"/>
              <a:gd name="connsiteY13" fmla="*/ 482479 h 1799236"/>
              <a:gd name="connsiteX14" fmla="*/ 742304 w 4218622"/>
              <a:gd name="connsiteY14" fmla="*/ 535893 h 1799236"/>
              <a:gd name="connsiteX15" fmla="*/ 494508 w 4218622"/>
              <a:gd name="connsiteY15" fmla="*/ 475103 h 1799236"/>
              <a:gd name="connsiteX16" fmla="*/ 231520 w 4218622"/>
              <a:gd name="connsiteY16" fmla="*/ 370050 h 1799236"/>
              <a:gd name="connsiteX17" fmla="*/ 0 w 4218622"/>
              <a:gd name="connsiteY17" fmla="*/ 299702 h 1799236"/>
              <a:gd name="connsiteX0" fmla="*/ 4218622 w 4218622"/>
              <a:gd name="connsiteY0" fmla="*/ 1799236 h 1799236"/>
              <a:gd name="connsiteX1" fmla="*/ 3973453 w 4218622"/>
              <a:gd name="connsiteY1" fmla="*/ 1685278 h 1799236"/>
              <a:gd name="connsiteX2" fmla="*/ 3665418 w 4218622"/>
              <a:gd name="connsiteY2" fmla="*/ 1644172 h 1799236"/>
              <a:gd name="connsiteX3" fmla="*/ 3089354 w 4218622"/>
              <a:gd name="connsiteY3" fmla="*/ 1500156 h 1799236"/>
              <a:gd name="connsiteX4" fmla="*/ 3017345 w 4218622"/>
              <a:gd name="connsiteY4" fmla="*/ 1212124 h 1799236"/>
              <a:gd name="connsiteX5" fmla="*/ 2937133 w 4218622"/>
              <a:gd name="connsiteY5" fmla="*/ 946138 h 1799236"/>
              <a:gd name="connsiteX6" fmla="*/ 2441277 w 4218622"/>
              <a:gd name="connsiteY6" fmla="*/ 708066 h 1799236"/>
              <a:gd name="connsiteX7" fmla="*/ 2297262 w 4218622"/>
              <a:gd name="connsiteY7" fmla="*/ 708066 h 1799236"/>
              <a:gd name="connsiteX8" fmla="*/ 1999977 w 4218622"/>
              <a:gd name="connsiteY8" fmla="*/ 512469 h 1799236"/>
              <a:gd name="connsiteX9" fmla="*/ 1870418 w 4218622"/>
              <a:gd name="connsiteY9" fmla="*/ 221247 h 1799236"/>
              <a:gd name="connsiteX10" fmla="*/ 1641776 w 4218622"/>
              <a:gd name="connsiteY10" fmla="*/ 30724 h 1799236"/>
              <a:gd name="connsiteX11" fmla="*/ 1471877 w 4218622"/>
              <a:gd name="connsiteY11" fmla="*/ 36900 h 1799236"/>
              <a:gd name="connsiteX12" fmla="*/ 1146588 w 4218622"/>
              <a:gd name="connsiteY12" fmla="*/ 328179 h 1799236"/>
              <a:gd name="connsiteX13" fmla="*/ 923204 w 4218622"/>
              <a:gd name="connsiteY13" fmla="*/ 482479 h 1799236"/>
              <a:gd name="connsiteX14" fmla="*/ 742304 w 4218622"/>
              <a:gd name="connsiteY14" fmla="*/ 535893 h 1799236"/>
              <a:gd name="connsiteX15" fmla="*/ 494508 w 4218622"/>
              <a:gd name="connsiteY15" fmla="*/ 475103 h 1799236"/>
              <a:gd name="connsiteX16" fmla="*/ 231520 w 4218622"/>
              <a:gd name="connsiteY16" fmla="*/ 370050 h 1799236"/>
              <a:gd name="connsiteX17" fmla="*/ 0 w 4218622"/>
              <a:gd name="connsiteY17" fmla="*/ 299702 h 1799236"/>
              <a:gd name="connsiteX0" fmla="*/ 4218622 w 4218622"/>
              <a:gd name="connsiteY0" fmla="*/ 1799236 h 1799236"/>
              <a:gd name="connsiteX1" fmla="*/ 3973453 w 4218622"/>
              <a:gd name="connsiteY1" fmla="*/ 1685278 h 1799236"/>
              <a:gd name="connsiteX2" fmla="*/ 3665418 w 4218622"/>
              <a:gd name="connsiteY2" fmla="*/ 1644172 h 1799236"/>
              <a:gd name="connsiteX3" fmla="*/ 3089354 w 4218622"/>
              <a:gd name="connsiteY3" fmla="*/ 1500156 h 1799236"/>
              <a:gd name="connsiteX4" fmla="*/ 3017345 w 4218622"/>
              <a:gd name="connsiteY4" fmla="*/ 1212124 h 1799236"/>
              <a:gd name="connsiteX5" fmla="*/ 2937133 w 4218622"/>
              <a:gd name="connsiteY5" fmla="*/ 946138 h 1799236"/>
              <a:gd name="connsiteX6" fmla="*/ 2441277 w 4218622"/>
              <a:gd name="connsiteY6" fmla="*/ 708066 h 1799236"/>
              <a:gd name="connsiteX7" fmla="*/ 2297262 w 4218622"/>
              <a:gd name="connsiteY7" fmla="*/ 708066 h 1799236"/>
              <a:gd name="connsiteX8" fmla="*/ 1999977 w 4218622"/>
              <a:gd name="connsiteY8" fmla="*/ 512469 h 1799236"/>
              <a:gd name="connsiteX9" fmla="*/ 1870418 w 4218622"/>
              <a:gd name="connsiteY9" fmla="*/ 221247 h 1799236"/>
              <a:gd name="connsiteX10" fmla="*/ 1641776 w 4218622"/>
              <a:gd name="connsiteY10" fmla="*/ 30724 h 1799236"/>
              <a:gd name="connsiteX11" fmla="*/ 1471877 w 4218622"/>
              <a:gd name="connsiteY11" fmla="*/ 36900 h 1799236"/>
              <a:gd name="connsiteX12" fmla="*/ 1146588 w 4218622"/>
              <a:gd name="connsiteY12" fmla="*/ 328179 h 1799236"/>
              <a:gd name="connsiteX13" fmla="*/ 953859 w 4218622"/>
              <a:gd name="connsiteY13" fmla="*/ 520638 h 1799236"/>
              <a:gd name="connsiteX14" fmla="*/ 742304 w 4218622"/>
              <a:gd name="connsiteY14" fmla="*/ 535893 h 1799236"/>
              <a:gd name="connsiteX15" fmla="*/ 494508 w 4218622"/>
              <a:gd name="connsiteY15" fmla="*/ 475103 h 1799236"/>
              <a:gd name="connsiteX16" fmla="*/ 231520 w 4218622"/>
              <a:gd name="connsiteY16" fmla="*/ 370050 h 1799236"/>
              <a:gd name="connsiteX17" fmla="*/ 0 w 4218622"/>
              <a:gd name="connsiteY17" fmla="*/ 299702 h 1799236"/>
              <a:gd name="connsiteX0" fmla="*/ 4218622 w 4218622"/>
              <a:gd name="connsiteY0" fmla="*/ 1799236 h 1799236"/>
              <a:gd name="connsiteX1" fmla="*/ 3973453 w 4218622"/>
              <a:gd name="connsiteY1" fmla="*/ 1685278 h 1799236"/>
              <a:gd name="connsiteX2" fmla="*/ 3665418 w 4218622"/>
              <a:gd name="connsiteY2" fmla="*/ 1644172 h 1799236"/>
              <a:gd name="connsiteX3" fmla="*/ 3089354 w 4218622"/>
              <a:gd name="connsiteY3" fmla="*/ 1500156 h 1799236"/>
              <a:gd name="connsiteX4" fmla="*/ 3017345 w 4218622"/>
              <a:gd name="connsiteY4" fmla="*/ 1212124 h 1799236"/>
              <a:gd name="connsiteX5" fmla="*/ 2937133 w 4218622"/>
              <a:gd name="connsiteY5" fmla="*/ 946138 h 1799236"/>
              <a:gd name="connsiteX6" fmla="*/ 2441277 w 4218622"/>
              <a:gd name="connsiteY6" fmla="*/ 708066 h 1799236"/>
              <a:gd name="connsiteX7" fmla="*/ 2297262 w 4218622"/>
              <a:gd name="connsiteY7" fmla="*/ 708066 h 1799236"/>
              <a:gd name="connsiteX8" fmla="*/ 1999977 w 4218622"/>
              <a:gd name="connsiteY8" fmla="*/ 512469 h 1799236"/>
              <a:gd name="connsiteX9" fmla="*/ 1870418 w 4218622"/>
              <a:gd name="connsiteY9" fmla="*/ 221247 h 1799236"/>
              <a:gd name="connsiteX10" fmla="*/ 1641776 w 4218622"/>
              <a:gd name="connsiteY10" fmla="*/ 30724 h 1799236"/>
              <a:gd name="connsiteX11" fmla="*/ 1471877 w 4218622"/>
              <a:gd name="connsiteY11" fmla="*/ 36900 h 1799236"/>
              <a:gd name="connsiteX12" fmla="*/ 1146588 w 4218622"/>
              <a:gd name="connsiteY12" fmla="*/ 328179 h 1799236"/>
              <a:gd name="connsiteX13" fmla="*/ 953859 w 4218622"/>
              <a:gd name="connsiteY13" fmla="*/ 520638 h 1799236"/>
              <a:gd name="connsiteX14" fmla="*/ 742304 w 4218622"/>
              <a:gd name="connsiteY14" fmla="*/ 535893 h 1799236"/>
              <a:gd name="connsiteX15" fmla="*/ 494508 w 4218622"/>
              <a:gd name="connsiteY15" fmla="*/ 475103 h 1799236"/>
              <a:gd name="connsiteX16" fmla="*/ 231520 w 4218622"/>
              <a:gd name="connsiteY16" fmla="*/ 370050 h 1799236"/>
              <a:gd name="connsiteX17" fmla="*/ 0 w 4218622"/>
              <a:gd name="connsiteY17" fmla="*/ 299702 h 1799236"/>
              <a:gd name="connsiteX0" fmla="*/ 4218622 w 4218622"/>
              <a:gd name="connsiteY0" fmla="*/ 1799236 h 1799236"/>
              <a:gd name="connsiteX1" fmla="*/ 3973453 w 4218622"/>
              <a:gd name="connsiteY1" fmla="*/ 1685278 h 1799236"/>
              <a:gd name="connsiteX2" fmla="*/ 3665418 w 4218622"/>
              <a:gd name="connsiteY2" fmla="*/ 1644172 h 1799236"/>
              <a:gd name="connsiteX3" fmla="*/ 3089354 w 4218622"/>
              <a:gd name="connsiteY3" fmla="*/ 1500156 h 1799236"/>
              <a:gd name="connsiteX4" fmla="*/ 3017345 w 4218622"/>
              <a:gd name="connsiteY4" fmla="*/ 1212124 h 1799236"/>
              <a:gd name="connsiteX5" fmla="*/ 2937133 w 4218622"/>
              <a:gd name="connsiteY5" fmla="*/ 946138 h 1799236"/>
              <a:gd name="connsiteX6" fmla="*/ 2441277 w 4218622"/>
              <a:gd name="connsiteY6" fmla="*/ 708066 h 1799236"/>
              <a:gd name="connsiteX7" fmla="*/ 2297262 w 4218622"/>
              <a:gd name="connsiteY7" fmla="*/ 708066 h 1799236"/>
              <a:gd name="connsiteX8" fmla="*/ 1999977 w 4218622"/>
              <a:gd name="connsiteY8" fmla="*/ 512469 h 1799236"/>
              <a:gd name="connsiteX9" fmla="*/ 1870418 w 4218622"/>
              <a:gd name="connsiteY9" fmla="*/ 221247 h 1799236"/>
              <a:gd name="connsiteX10" fmla="*/ 1641776 w 4218622"/>
              <a:gd name="connsiteY10" fmla="*/ 30724 h 1799236"/>
              <a:gd name="connsiteX11" fmla="*/ 1471877 w 4218622"/>
              <a:gd name="connsiteY11" fmla="*/ 36900 h 1799236"/>
              <a:gd name="connsiteX12" fmla="*/ 1146588 w 4218622"/>
              <a:gd name="connsiteY12" fmla="*/ 328179 h 1799236"/>
              <a:gd name="connsiteX13" fmla="*/ 953859 w 4218622"/>
              <a:gd name="connsiteY13" fmla="*/ 520638 h 1799236"/>
              <a:gd name="connsiteX14" fmla="*/ 742304 w 4218622"/>
              <a:gd name="connsiteY14" fmla="*/ 535893 h 1799236"/>
              <a:gd name="connsiteX15" fmla="*/ 494508 w 4218622"/>
              <a:gd name="connsiteY15" fmla="*/ 475103 h 1799236"/>
              <a:gd name="connsiteX16" fmla="*/ 231520 w 4218622"/>
              <a:gd name="connsiteY16" fmla="*/ 370050 h 1799236"/>
              <a:gd name="connsiteX17" fmla="*/ 0 w 4218622"/>
              <a:gd name="connsiteY17" fmla="*/ 299702 h 1799236"/>
              <a:gd name="connsiteX0" fmla="*/ 4218622 w 4218622"/>
              <a:gd name="connsiteY0" fmla="*/ 1799236 h 1799236"/>
              <a:gd name="connsiteX1" fmla="*/ 3973453 w 4218622"/>
              <a:gd name="connsiteY1" fmla="*/ 1685278 h 1799236"/>
              <a:gd name="connsiteX2" fmla="*/ 3665418 w 4218622"/>
              <a:gd name="connsiteY2" fmla="*/ 1644172 h 1799236"/>
              <a:gd name="connsiteX3" fmla="*/ 3089354 w 4218622"/>
              <a:gd name="connsiteY3" fmla="*/ 1500156 h 1799236"/>
              <a:gd name="connsiteX4" fmla="*/ 3017345 w 4218622"/>
              <a:gd name="connsiteY4" fmla="*/ 1212124 h 1799236"/>
              <a:gd name="connsiteX5" fmla="*/ 2937133 w 4218622"/>
              <a:gd name="connsiteY5" fmla="*/ 946138 h 1799236"/>
              <a:gd name="connsiteX6" fmla="*/ 2441277 w 4218622"/>
              <a:gd name="connsiteY6" fmla="*/ 708066 h 1799236"/>
              <a:gd name="connsiteX7" fmla="*/ 2297262 w 4218622"/>
              <a:gd name="connsiteY7" fmla="*/ 708066 h 1799236"/>
              <a:gd name="connsiteX8" fmla="*/ 1999977 w 4218622"/>
              <a:gd name="connsiteY8" fmla="*/ 512469 h 1799236"/>
              <a:gd name="connsiteX9" fmla="*/ 1870418 w 4218622"/>
              <a:gd name="connsiteY9" fmla="*/ 221247 h 1799236"/>
              <a:gd name="connsiteX10" fmla="*/ 1641776 w 4218622"/>
              <a:gd name="connsiteY10" fmla="*/ 30724 h 1799236"/>
              <a:gd name="connsiteX11" fmla="*/ 1471877 w 4218622"/>
              <a:gd name="connsiteY11" fmla="*/ 36900 h 1799236"/>
              <a:gd name="connsiteX12" fmla="*/ 1146588 w 4218622"/>
              <a:gd name="connsiteY12" fmla="*/ 328179 h 1799236"/>
              <a:gd name="connsiteX13" fmla="*/ 928629 w 4218622"/>
              <a:gd name="connsiteY13" fmla="*/ 514347 h 1799236"/>
              <a:gd name="connsiteX14" fmla="*/ 742304 w 4218622"/>
              <a:gd name="connsiteY14" fmla="*/ 535893 h 1799236"/>
              <a:gd name="connsiteX15" fmla="*/ 494508 w 4218622"/>
              <a:gd name="connsiteY15" fmla="*/ 475103 h 1799236"/>
              <a:gd name="connsiteX16" fmla="*/ 231520 w 4218622"/>
              <a:gd name="connsiteY16" fmla="*/ 370050 h 1799236"/>
              <a:gd name="connsiteX17" fmla="*/ 0 w 4218622"/>
              <a:gd name="connsiteY17" fmla="*/ 299702 h 1799236"/>
              <a:gd name="connsiteX0" fmla="*/ 4218622 w 4218622"/>
              <a:gd name="connsiteY0" fmla="*/ 1799236 h 1799236"/>
              <a:gd name="connsiteX1" fmla="*/ 3973453 w 4218622"/>
              <a:gd name="connsiteY1" fmla="*/ 1685278 h 1799236"/>
              <a:gd name="connsiteX2" fmla="*/ 3665418 w 4218622"/>
              <a:gd name="connsiteY2" fmla="*/ 1644172 h 1799236"/>
              <a:gd name="connsiteX3" fmla="*/ 3089354 w 4218622"/>
              <a:gd name="connsiteY3" fmla="*/ 1500156 h 1799236"/>
              <a:gd name="connsiteX4" fmla="*/ 3017345 w 4218622"/>
              <a:gd name="connsiteY4" fmla="*/ 1212124 h 1799236"/>
              <a:gd name="connsiteX5" fmla="*/ 2937133 w 4218622"/>
              <a:gd name="connsiteY5" fmla="*/ 946138 h 1799236"/>
              <a:gd name="connsiteX6" fmla="*/ 2441277 w 4218622"/>
              <a:gd name="connsiteY6" fmla="*/ 708066 h 1799236"/>
              <a:gd name="connsiteX7" fmla="*/ 2297262 w 4218622"/>
              <a:gd name="connsiteY7" fmla="*/ 708066 h 1799236"/>
              <a:gd name="connsiteX8" fmla="*/ 1999977 w 4218622"/>
              <a:gd name="connsiteY8" fmla="*/ 512469 h 1799236"/>
              <a:gd name="connsiteX9" fmla="*/ 1870418 w 4218622"/>
              <a:gd name="connsiteY9" fmla="*/ 221247 h 1799236"/>
              <a:gd name="connsiteX10" fmla="*/ 1641776 w 4218622"/>
              <a:gd name="connsiteY10" fmla="*/ 30724 h 1799236"/>
              <a:gd name="connsiteX11" fmla="*/ 1471877 w 4218622"/>
              <a:gd name="connsiteY11" fmla="*/ 36900 h 1799236"/>
              <a:gd name="connsiteX12" fmla="*/ 1146588 w 4218622"/>
              <a:gd name="connsiteY12" fmla="*/ 328179 h 1799236"/>
              <a:gd name="connsiteX13" fmla="*/ 928629 w 4218622"/>
              <a:gd name="connsiteY13" fmla="*/ 514347 h 1799236"/>
              <a:gd name="connsiteX14" fmla="*/ 742304 w 4218622"/>
              <a:gd name="connsiteY14" fmla="*/ 535893 h 1799236"/>
              <a:gd name="connsiteX15" fmla="*/ 494508 w 4218622"/>
              <a:gd name="connsiteY15" fmla="*/ 475103 h 1799236"/>
              <a:gd name="connsiteX16" fmla="*/ 231520 w 4218622"/>
              <a:gd name="connsiteY16" fmla="*/ 370050 h 1799236"/>
              <a:gd name="connsiteX17" fmla="*/ 0 w 4218622"/>
              <a:gd name="connsiteY17" fmla="*/ 299702 h 1799236"/>
              <a:gd name="connsiteX0" fmla="*/ 4218622 w 4218622"/>
              <a:gd name="connsiteY0" fmla="*/ 1799236 h 1799236"/>
              <a:gd name="connsiteX1" fmla="*/ 3973453 w 4218622"/>
              <a:gd name="connsiteY1" fmla="*/ 1685278 h 1799236"/>
              <a:gd name="connsiteX2" fmla="*/ 3665418 w 4218622"/>
              <a:gd name="connsiteY2" fmla="*/ 1644172 h 1799236"/>
              <a:gd name="connsiteX3" fmla="*/ 3089354 w 4218622"/>
              <a:gd name="connsiteY3" fmla="*/ 1500156 h 1799236"/>
              <a:gd name="connsiteX4" fmla="*/ 3017345 w 4218622"/>
              <a:gd name="connsiteY4" fmla="*/ 1212124 h 1799236"/>
              <a:gd name="connsiteX5" fmla="*/ 2937133 w 4218622"/>
              <a:gd name="connsiteY5" fmla="*/ 946138 h 1799236"/>
              <a:gd name="connsiteX6" fmla="*/ 2441277 w 4218622"/>
              <a:gd name="connsiteY6" fmla="*/ 708066 h 1799236"/>
              <a:gd name="connsiteX7" fmla="*/ 2297262 w 4218622"/>
              <a:gd name="connsiteY7" fmla="*/ 708066 h 1799236"/>
              <a:gd name="connsiteX8" fmla="*/ 1999977 w 4218622"/>
              <a:gd name="connsiteY8" fmla="*/ 512469 h 1799236"/>
              <a:gd name="connsiteX9" fmla="*/ 1870418 w 4218622"/>
              <a:gd name="connsiteY9" fmla="*/ 221247 h 1799236"/>
              <a:gd name="connsiteX10" fmla="*/ 1641776 w 4218622"/>
              <a:gd name="connsiteY10" fmla="*/ 30724 h 1799236"/>
              <a:gd name="connsiteX11" fmla="*/ 1471877 w 4218622"/>
              <a:gd name="connsiteY11" fmla="*/ 36900 h 1799236"/>
              <a:gd name="connsiteX12" fmla="*/ 1146588 w 4218622"/>
              <a:gd name="connsiteY12" fmla="*/ 328179 h 1799236"/>
              <a:gd name="connsiteX13" fmla="*/ 928799 w 4218622"/>
              <a:gd name="connsiteY13" fmla="*/ 508055 h 1799236"/>
              <a:gd name="connsiteX14" fmla="*/ 742304 w 4218622"/>
              <a:gd name="connsiteY14" fmla="*/ 535893 h 1799236"/>
              <a:gd name="connsiteX15" fmla="*/ 494508 w 4218622"/>
              <a:gd name="connsiteY15" fmla="*/ 475103 h 1799236"/>
              <a:gd name="connsiteX16" fmla="*/ 231520 w 4218622"/>
              <a:gd name="connsiteY16" fmla="*/ 370050 h 1799236"/>
              <a:gd name="connsiteX17" fmla="*/ 0 w 4218622"/>
              <a:gd name="connsiteY17" fmla="*/ 299702 h 17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622" h="1799236">
                <a:moveTo>
                  <a:pt x="4218622" y="1799236"/>
                </a:moveTo>
                <a:cubicBezTo>
                  <a:pt x="4136738" y="1723994"/>
                  <a:pt x="4065654" y="1711122"/>
                  <a:pt x="3973453" y="1685278"/>
                </a:cubicBezTo>
                <a:cubicBezTo>
                  <a:pt x="3881252" y="1659434"/>
                  <a:pt x="3812768" y="1675026"/>
                  <a:pt x="3665418" y="1644172"/>
                </a:cubicBezTo>
                <a:cubicBezTo>
                  <a:pt x="3518068" y="1613318"/>
                  <a:pt x="3191555" y="1598065"/>
                  <a:pt x="3089354" y="1500156"/>
                </a:cubicBezTo>
                <a:cubicBezTo>
                  <a:pt x="3068769" y="1400099"/>
                  <a:pt x="3101238" y="1316348"/>
                  <a:pt x="3017345" y="1212124"/>
                </a:cubicBezTo>
                <a:cubicBezTo>
                  <a:pt x="3017345" y="1080109"/>
                  <a:pt x="3034466" y="1123823"/>
                  <a:pt x="2937133" y="946138"/>
                </a:cubicBezTo>
                <a:cubicBezTo>
                  <a:pt x="2788891" y="922218"/>
                  <a:pt x="2647237" y="590026"/>
                  <a:pt x="2441277" y="708066"/>
                </a:cubicBezTo>
                <a:cubicBezTo>
                  <a:pt x="2360452" y="706800"/>
                  <a:pt x="2429125" y="678542"/>
                  <a:pt x="2297262" y="708066"/>
                </a:cubicBezTo>
                <a:cubicBezTo>
                  <a:pt x="2036525" y="751469"/>
                  <a:pt x="1945170" y="474757"/>
                  <a:pt x="1999977" y="512469"/>
                </a:cubicBezTo>
                <a:cubicBezTo>
                  <a:pt x="1917404" y="440224"/>
                  <a:pt x="1930118" y="301538"/>
                  <a:pt x="1870418" y="221247"/>
                </a:cubicBezTo>
                <a:cubicBezTo>
                  <a:pt x="1811050" y="87626"/>
                  <a:pt x="1708199" y="61448"/>
                  <a:pt x="1641776" y="30724"/>
                </a:cubicBezTo>
                <a:cubicBezTo>
                  <a:pt x="1575353" y="0"/>
                  <a:pt x="1551902" y="19083"/>
                  <a:pt x="1471877" y="36900"/>
                </a:cubicBezTo>
                <a:cubicBezTo>
                  <a:pt x="1360798" y="125929"/>
                  <a:pt x="1235208" y="191824"/>
                  <a:pt x="1146588" y="328179"/>
                </a:cubicBezTo>
                <a:cubicBezTo>
                  <a:pt x="1056047" y="407753"/>
                  <a:pt x="996180" y="473436"/>
                  <a:pt x="928799" y="508055"/>
                </a:cubicBezTo>
                <a:cubicBezTo>
                  <a:pt x="861418" y="542674"/>
                  <a:pt x="814657" y="542434"/>
                  <a:pt x="742304" y="535893"/>
                </a:cubicBezTo>
                <a:lnTo>
                  <a:pt x="494508" y="475103"/>
                </a:lnTo>
                <a:cubicBezTo>
                  <a:pt x="354823" y="402178"/>
                  <a:pt x="299875" y="409703"/>
                  <a:pt x="231520" y="370050"/>
                </a:cubicBezTo>
                <a:lnTo>
                  <a:pt x="0" y="299702"/>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lIns="66696" tIns="33348" rIns="66696" bIns="33348" anchor="ctr"/>
          <a:lstStyle/>
          <a:p>
            <a:pPr algn="ctr" defTabSz="914340" fontAlgn="auto">
              <a:spcBef>
                <a:spcPts val="0"/>
              </a:spcBef>
              <a:spcAft>
                <a:spcPts val="0"/>
              </a:spcAft>
              <a:defRPr/>
            </a:pPr>
            <a:endParaRPr lang="el-GR" dirty="0"/>
          </a:p>
        </p:txBody>
      </p:sp>
      <p:sp>
        <p:nvSpPr>
          <p:cNvPr id="27" name="Oval 26"/>
          <p:cNvSpPr>
            <a:spLocks noChangeAspect="1"/>
          </p:cNvSpPr>
          <p:nvPr/>
        </p:nvSpPr>
        <p:spPr>
          <a:xfrm>
            <a:off x="4608513" y="2816225"/>
            <a:ext cx="196850" cy="2286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96" tIns="33348" rIns="66696" bIns="33348" anchor="ctr"/>
          <a:lstStyle/>
          <a:p>
            <a:pPr algn="ctr">
              <a:defRPr/>
            </a:pPr>
            <a:endParaRPr lang="el-GR"/>
          </a:p>
        </p:txBody>
      </p:sp>
      <p:sp>
        <p:nvSpPr>
          <p:cNvPr id="26" name="Oval 25"/>
          <p:cNvSpPr/>
          <p:nvPr/>
        </p:nvSpPr>
        <p:spPr>
          <a:xfrm>
            <a:off x="4324350" y="2798763"/>
            <a:ext cx="100013" cy="1143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96" tIns="33348" rIns="66696" bIns="33348" anchor="ctr"/>
          <a:lstStyle/>
          <a:p>
            <a:pPr algn="ctr" defTabSz="914340" fontAlgn="auto">
              <a:spcBef>
                <a:spcPts val="0"/>
              </a:spcBef>
              <a:spcAft>
                <a:spcPts val="0"/>
              </a:spcAft>
              <a:defRPr/>
            </a:pPr>
            <a:endParaRPr lang="el-GR" dirty="0"/>
          </a:p>
        </p:txBody>
      </p:sp>
      <p:sp>
        <p:nvSpPr>
          <p:cNvPr id="41" name="Freeform 40"/>
          <p:cNvSpPr/>
          <p:nvPr/>
        </p:nvSpPr>
        <p:spPr>
          <a:xfrm>
            <a:off x="1827213" y="1281113"/>
            <a:ext cx="3090862" cy="1079500"/>
          </a:xfrm>
          <a:custGeom>
            <a:avLst/>
            <a:gdLst>
              <a:gd name="connsiteX0" fmla="*/ 0 w 1726142"/>
              <a:gd name="connsiteY0" fmla="*/ 170392 h 354542"/>
              <a:gd name="connsiteX1" fmla="*/ 1543050 w 1726142"/>
              <a:gd name="connsiteY1" fmla="*/ 30692 h 354542"/>
              <a:gd name="connsiteX2" fmla="*/ 1098550 w 1726142"/>
              <a:gd name="connsiteY2" fmla="*/ 354542 h 354542"/>
              <a:gd name="connsiteX3" fmla="*/ 1098550 w 1726142"/>
              <a:gd name="connsiteY3" fmla="*/ 354542 h 354542"/>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651921 w 1750471"/>
              <a:gd name="connsiteY0" fmla="*/ 3175 h 699137"/>
              <a:gd name="connsiteX1" fmla="*/ 188346 w 1750471"/>
              <a:gd name="connsiteY1" fmla="*/ 193973 h 699137"/>
              <a:gd name="connsiteX2" fmla="*/ 260354 w 1750471"/>
              <a:gd name="connsiteY2" fmla="*/ 698029 h 699137"/>
              <a:gd name="connsiteX3" fmla="*/ 1750471 w 1750471"/>
              <a:gd name="connsiteY3" fmla="*/ 187325 h 699137"/>
              <a:gd name="connsiteX4" fmla="*/ 1750471 w 1750471"/>
              <a:gd name="connsiteY4" fmla="*/ 187325 h 699137"/>
              <a:gd name="connsiteX0" fmla="*/ 116338 w 1750471"/>
              <a:gd name="connsiteY0" fmla="*/ 3175 h 652356"/>
              <a:gd name="connsiteX1" fmla="*/ 188346 w 1750471"/>
              <a:gd name="connsiteY1" fmla="*/ 147192 h 652356"/>
              <a:gd name="connsiteX2" fmla="*/ 260354 w 1750471"/>
              <a:gd name="connsiteY2" fmla="*/ 651248 h 652356"/>
              <a:gd name="connsiteX3" fmla="*/ 1750471 w 1750471"/>
              <a:gd name="connsiteY3" fmla="*/ 140544 h 652356"/>
              <a:gd name="connsiteX4" fmla="*/ 1750471 w 1750471"/>
              <a:gd name="connsiteY4" fmla="*/ 140544 h 652356"/>
              <a:gd name="connsiteX0" fmla="*/ 128339 w 1762472"/>
              <a:gd name="connsiteY0" fmla="*/ 3175 h 652356"/>
              <a:gd name="connsiteX1" fmla="*/ 128339 w 1762472"/>
              <a:gd name="connsiteY1" fmla="*/ 147190 h 652356"/>
              <a:gd name="connsiteX2" fmla="*/ 272355 w 1762472"/>
              <a:gd name="connsiteY2" fmla="*/ 651248 h 652356"/>
              <a:gd name="connsiteX3" fmla="*/ 1762472 w 1762472"/>
              <a:gd name="connsiteY3" fmla="*/ 140544 h 652356"/>
              <a:gd name="connsiteX4" fmla="*/ 1762472 w 1762472"/>
              <a:gd name="connsiteY4" fmla="*/ 140544 h 652356"/>
              <a:gd name="connsiteX0" fmla="*/ 133267 w 1767400"/>
              <a:gd name="connsiteY0" fmla="*/ 3175 h 705223"/>
              <a:gd name="connsiteX1" fmla="*/ 133267 w 1767400"/>
              <a:gd name="connsiteY1" fmla="*/ 147190 h 705223"/>
              <a:gd name="connsiteX2" fmla="*/ 103700 w 1767400"/>
              <a:gd name="connsiteY2" fmla="*/ 464392 h 705223"/>
              <a:gd name="connsiteX3" fmla="*/ 277283 w 1767400"/>
              <a:gd name="connsiteY3" fmla="*/ 651248 h 705223"/>
              <a:gd name="connsiteX4" fmla="*/ 1767400 w 1767400"/>
              <a:gd name="connsiteY4" fmla="*/ 140544 h 705223"/>
              <a:gd name="connsiteX5" fmla="*/ 1767400 w 1767400"/>
              <a:gd name="connsiteY5" fmla="*/ 140544 h 705223"/>
              <a:gd name="connsiteX0" fmla="*/ 128339 w 1762472"/>
              <a:gd name="connsiteY0" fmla="*/ 3175 h 700361"/>
              <a:gd name="connsiteX1" fmla="*/ 128339 w 1762472"/>
              <a:gd name="connsiteY1" fmla="*/ 147190 h 700361"/>
              <a:gd name="connsiteX2" fmla="*/ 128339 w 1762472"/>
              <a:gd name="connsiteY2" fmla="*/ 435222 h 700361"/>
              <a:gd name="connsiteX3" fmla="*/ 272355 w 1762472"/>
              <a:gd name="connsiteY3" fmla="*/ 651248 h 700361"/>
              <a:gd name="connsiteX4" fmla="*/ 1762472 w 1762472"/>
              <a:gd name="connsiteY4" fmla="*/ 140544 h 700361"/>
              <a:gd name="connsiteX5" fmla="*/ 1762472 w 1762472"/>
              <a:gd name="connsiteY5" fmla="*/ 140544 h 700361"/>
              <a:gd name="connsiteX0" fmla="*/ 60007 w 1694140"/>
              <a:gd name="connsiteY0" fmla="*/ 3175 h 988391"/>
              <a:gd name="connsiteX1" fmla="*/ 60007 w 1694140"/>
              <a:gd name="connsiteY1" fmla="*/ 147190 h 988391"/>
              <a:gd name="connsiteX2" fmla="*/ 60007 w 1694140"/>
              <a:gd name="connsiteY2" fmla="*/ 435222 h 988391"/>
              <a:gd name="connsiteX3" fmla="*/ 420047 w 1694140"/>
              <a:gd name="connsiteY3" fmla="*/ 939278 h 988391"/>
              <a:gd name="connsiteX4" fmla="*/ 1694140 w 1694140"/>
              <a:gd name="connsiteY4" fmla="*/ 140544 h 988391"/>
              <a:gd name="connsiteX5" fmla="*/ 1694140 w 1694140"/>
              <a:gd name="connsiteY5" fmla="*/ 140544 h 988391"/>
              <a:gd name="connsiteX0" fmla="*/ 60007 w 1694140"/>
              <a:gd name="connsiteY0" fmla="*/ 3175 h 1299318"/>
              <a:gd name="connsiteX1" fmla="*/ 60007 w 1694140"/>
              <a:gd name="connsiteY1" fmla="*/ 147190 h 1299318"/>
              <a:gd name="connsiteX2" fmla="*/ 60007 w 1694140"/>
              <a:gd name="connsiteY2" fmla="*/ 435222 h 1299318"/>
              <a:gd name="connsiteX3" fmla="*/ 420047 w 1694140"/>
              <a:gd name="connsiteY3" fmla="*/ 939278 h 1299318"/>
              <a:gd name="connsiteX4" fmla="*/ 1694140 w 1694140"/>
              <a:gd name="connsiteY4" fmla="*/ 140544 h 1299318"/>
              <a:gd name="connsiteX5" fmla="*/ 1500167 w 1694140"/>
              <a:gd name="connsiteY5" fmla="*/ 1299318 h 1299318"/>
              <a:gd name="connsiteX0" fmla="*/ 60007 w 1500167"/>
              <a:gd name="connsiteY0" fmla="*/ 3175 h 1299318"/>
              <a:gd name="connsiteX1" fmla="*/ 60007 w 1500167"/>
              <a:gd name="connsiteY1" fmla="*/ 147190 h 1299318"/>
              <a:gd name="connsiteX2" fmla="*/ 60007 w 1500167"/>
              <a:gd name="connsiteY2" fmla="*/ 435222 h 1299318"/>
              <a:gd name="connsiteX3" fmla="*/ 420047 w 1500167"/>
              <a:gd name="connsiteY3" fmla="*/ 939278 h 1299318"/>
              <a:gd name="connsiteX4" fmla="*/ 1068119 w 1500167"/>
              <a:gd name="connsiteY4" fmla="*/ 1155301 h 1299318"/>
              <a:gd name="connsiteX5" fmla="*/ 1500167 w 1500167"/>
              <a:gd name="connsiteY5" fmla="*/ 1299318 h 1299318"/>
              <a:gd name="connsiteX0" fmla="*/ 60007 w 1428160"/>
              <a:gd name="connsiteY0" fmla="*/ 3175 h 1515341"/>
              <a:gd name="connsiteX1" fmla="*/ 60007 w 1428160"/>
              <a:gd name="connsiteY1" fmla="*/ 147190 h 1515341"/>
              <a:gd name="connsiteX2" fmla="*/ 60007 w 1428160"/>
              <a:gd name="connsiteY2" fmla="*/ 435222 h 1515341"/>
              <a:gd name="connsiteX3" fmla="*/ 420047 w 1428160"/>
              <a:gd name="connsiteY3" fmla="*/ 939278 h 1515341"/>
              <a:gd name="connsiteX4" fmla="*/ 1068119 w 1428160"/>
              <a:gd name="connsiteY4" fmla="*/ 1155301 h 1515341"/>
              <a:gd name="connsiteX5" fmla="*/ 1428160 w 1428160"/>
              <a:gd name="connsiteY5" fmla="*/ 1515341 h 1515341"/>
              <a:gd name="connsiteX0" fmla="*/ 60007 w 1284144"/>
              <a:gd name="connsiteY0" fmla="*/ 3175 h 1371325"/>
              <a:gd name="connsiteX1" fmla="*/ 60007 w 1284144"/>
              <a:gd name="connsiteY1" fmla="*/ 147190 h 1371325"/>
              <a:gd name="connsiteX2" fmla="*/ 60007 w 1284144"/>
              <a:gd name="connsiteY2" fmla="*/ 435222 h 1371325"/>
              <a:gd name="connsiteX3" fmla="*/ 420047 w 1284144"/>
              <a:gd name="connsiteY3" fmla="*/ 939278 h 1371325"/>
              <a:gd name="connsiteX4" fmla="*/ 1068119 w 1284144"/>
              <a:gd name="connsiteY4" fmla="*/ 1155301 h 1371325"/>
              <a:gd name="connsiteX5" fmla="*/ 1284144 w 1284144"/>
              <a:gd name="connsiteY5"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420046 w 1284143"/>
              <a:gd name="connsiteY3" fmla="*/ 939278 h 1371325"/>
              <a:gd name="connsiteX4" fmla="*/ 1068118 w 1284143"/>
              <a:gd name="connsiteY4" fmla="*/ 1155301 h 1371325"/>
              <a:gd name="connsiteX5" fmla="*/ 1284143 w 1284143"/>
              <a:gd name="connsiteY5"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420046 w 1284143"/>
              <a:gd name="connsiteY3" fmla="*/ 939278 h 1371325"/>
              <a:gd name="connsiteX4" fmla="*/ 780087 w 1284143"/>
              <a:gd name="connsiteY4" fmla="*/ 1083293 h 1371325"/>
              <a:gd name="connsiteX5" fmla="*/ 1068118 w 1284143"/>
              <a:gd name="connsiteY5" fmla="*/ 1155301 h 1371325"/>
              <a:gd name="connsiteX6" fmla="*/ 1284143 w 1284143"/>
              <a:gd name="connsiteY6"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132015 w 1284143"/>
              <a:gd name="connsiteY3" fmla="*/ 723253 h 1371325"/>
              <a:gd name="connsiteX4" fmla="*/ 420046 w 1284143"/>
              <a:gd name="connsiteY4" fmla="*/ 939278 h 1371325"/>
              <a:gd name="connsiteX5" fmla="*/ 780087 w 1284143"/>
              <a:gd name="connsiteY5" fmla="*/ 1083293 h 1371325"/>
              <a:gd name="connsiteX6" fmla="*/ 1068118 w 1284143"/>
              <a:gd name="connsiteY6" fmla="*/ 1155301 h 1371325"/>
              <a:gd name="connsiteX7" fmla="*/ 1284143 w 1284143"/>
              <a:gd name="connsiteY7"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132015 w 1284143"/>
              <a:gd name="connsiteY3" fmla="*/ 723253 h 1371325"/>
              <a:gd name="connsiteX4" fmla="*/ 420046 w 1284143"/>
              <a:gd name="connsiteY4" fmla="*/ 939278 h 1371325"/>
              <a:gd name="connsiteX5" fmla="*/ 780087 w 1284143"/>
              <a:gd name="connsiteY5" fmla="*/ 1083293 h 1371325"/>
              <a:gd name="connsiteX6" fmla="*/ 1068118 w 1284143"/>
              <a:gd name="connsiteY6" fmla="*/ 1155301 h 1371325"/>
              <a:gd name="connsiteX7" fmla="*/ 1284143 w 1284143"/>
              <a:gd name="connsiteY7"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132015 w 1284143"/>
              <a:gd name="connsiteY3" fmla="*/ 723253 h 1371325"/>
              <a:gd name="connsiteX4" fmla="*/ 420046 w 1284143"/>
              <a:gd name="connsiteY4" fmla="*/ 939278 h 1371325"/>
              <a:gd name="connsiteX5" fmla="*/ 780087 w 1284143"/>
              <a:gd name="connsiteY5" fmla="*/ 1083293 h 1371325"/>
              <a:gd name="connsiteX6" fmla="*/ 1068118 w 1284143"/>
              <a:gd name="connsiteY6" fmla="*/ 1155301 h 1371325"/>
              <a:gd name="connsiteX7" fmla="*/ 1284143 w 1284143"/>
              <a:gd name="connsiteY7" fmla="*/ 1371325 h 1371325"/>
              <a:gd name="connsiteX0" fmla="*/ 24003 w 1248140"/>
              <a:gd name="connsiteY0" fmla="*/ 3175 h 1371325"/>
              <a:gd name="connsiteX1" fmla="*/ 24003 w 1248140"/>
              <a:gd name="connsiteY1" fmla="*/ 147190 h 1371325"/>
              <a:gd name="connsiteX2" fmla="*/ 24004 w 1248140"/>
              <a:gd name="connsiteY2" fmla="*/ 507229 h 1371325"/>
              <a:gd name="connsiteX3" fmla="*/ 96012 w 1248140"/>
              <a:gd name="connsiteY3" fmla="*/ 723253 h 1371325"/>
              <a:gd name="connsiteX4" fmla="*/ 384043 w 1248140"/>
              <a:gd name="connsiteY4" fmla="*/ 939278 h 1371325"/>
              <a:gd name="connsiteX5" fmla="*/ 744084 w 1248140"/>
              <a:gd name="connsiteY5" fmla="*/ 1083293 h 1371325"/>
              <a:gd name="connsiteX6" fmla="*/ 1032115 w 1248140"/>
              <a:gd name="connsiteY6" fmla="*/ 1155301 h 1371325"/>
              <a:gd name="connsiteX7" fmla="*/ 1248140 w 1248140"/>
              <a:gd name="connsiteY7" fmla="*/ 1371325 h 1371325"/>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84043 w 1248140"/>
              <a:gd name="connsiteY4" fmla="*/ 970791 h 1402838"/>
              <a:gd name="connsiteX5" fmla="*/ 744084 w 1248140"/>
              <a:gd name="connsiteY5" fmla="*/ 1114806 h 1402838"/>
              <a:gd name="connsiteX6" fmla="*/ 1032115 w 1248140"/>
              <a:gd name="connsiteY6" fmla="*/ 1186814 h 1402838"/>
              <a:gd name="connsiteX7" fmla="*/ 1248140 w 1248140"/>
              <a:gd name="connsiteY7"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84043 w 1248140"/>
              <a:gd name="connsiteY4" fmla="*/ 970791 h 1402838"/>
              <a:gd name="connsiteX5" fmla="*/ 744084 w 1248140"/>
              <a:gd name="connsiteY5" fmla="*/ 1114806 h 1402838"/>
              <a:gd name="connsiteX6" fmla="*/ 1032115 w 1248140"/>
              <a:gd name="connsiteY6" fmla="*/ 1186814 h 1402838"/>
              <a:gd name="connsiteX7" fmla="*/ 1248140 w 1248140"/>
              <a:gd name="connsiteY7"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84043 w 1248140"/>
              <a:gd name="connsiteY4" fmla="*/ 970791 h 1402838"/>
              <a:gd name="connsiteX5" fmla="*/ 744084 w 1248140"/>
              <a:gd name="connsiteY5" fmla="*/ 1114806 h 1402838"/>
              <a:gd name="connsiteX6" fmla="*/ 888099 w 1248140"/>
              <a:gd name="connsiteY6" fmla="*/ 1186814 h 1402838"/>
              <a:gd name="connsiteX7" fmla="*/ 1032115 w 1248140"/>
              <a:gd name="connsiteY7" fmla="*/ 1186814 h 1402838"/>
              <a:gd name="connsiteX8" fmla="*/ 1248140 w 1248140"/>
              <a:gd name="connsiteY8"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1459 w 1248140"/>
              <a:gd name="connsiteY4" fmla="*/ 928144 h 1402838"/>
              <a:gd name="connsiteX5" fmla="*/ 384043 w 1248140"/>
              <a:gd name="connsiteY5" fmla="*/ 970791 h 1402838"/>
              <a:gd name="connsiteX6" fmla="*/ 744084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84043 w 1248140"/>
              <a:gd name="connsiteY5" fmla="*/ 970791 h 1402838"/>
              <a:gd name="connsiteX6" fmla="*/ 744084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90742 w 1248140"/>
              <a:gd name="connsiteY5" fmla="*/ 1007429 h 1402838"/>
              <a:gd name="connsiteX6" fmla="*/ 744084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90742 w 1248140"/>
              <a:gd name="connsiteY5" fmla="*/ 1007429 h 1402838"/>
              <a:gd name="connsiteX6" fmla="*/ 701799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90742 w 1248140"/>
              <a:gd name="connsiteY5" fmla="*/ 1007429 h 1402838"/>
              <a:gd name="connsiteX6" fmla="*/ 701799 w 1248140"/>
              <a:gd name="connsiteY6" fmla="*/ 1114806 h 1402838"/>
              <a:gd name="connsiteX7" fmla="*/ 914527 w 1248140"/>
              <a:gd name="connsiteY7" fmla="*/ 1202671 h 1402838"/>
              <a:gd name="connsiteX8" fmla="*/ 1032115 w 1248140"/>
              <a:gd name="connsiteY8" fmla="*/ 1186814 h 1402838"/>
              <a:gd name="connsiteX9" fmla="*/ 1248140 w 1248140"/>
              <a:gd name="connsiteY9" fmla="*/ 1402838 h 1402838"/>
              <a:gd name="connsiteX0" fmla="*/ 22821 w 1229065"/>
              <a:gd name="connsiteY0" fmla="*/ 87706 h 1487369"/>
              <a:gd name="connsiteX1" fmla="*/ 24891 w 1229065"/>
              <a:gd name="connsiteY1" fmla="*/ 29255 h 1487369"/>
              <a:gd name="connsiteX2" fmla="*/ 4928 w 1229065"/>
              <a:gd name="connsiteY2" fmla="*/ 263234 h 1487369"/>
              <a:gd name="connsiteX3" fmla="*/ 4929 w 1229065"/>
              <a:gd name="connsiteY3" fmla="*/ 623273 h 1487369"/>
              <a:gd name="connsiteX4" fmla="*/ 76937 w 1229065"/>
              <a:gd name="connsiteY4" fmla="*/ 839297 h 1487369"/>
              <a:gd name="connsiteX5" fmla="*/ 292960 w 1229065"/>
              <a:gd name="connsiteY5" fmla="*/ 983313 h 1487369"/>
              <a:gd name="connsiteX6" fmla="*/ 371667 w 1229065"/>
              <a:gd name="connsiteY6" fmla="*/ 1091960 h 1487369"/>
              <a:gd name="connsiteX7" fmla="*/ 682724 w 1229065"/>
              <a:gd name="connsiteY7" fmla="*/ 1199337 h 1487369"/>
              <a:gd name="connsiteX8" fmla="*/ 895452 w 1229065"/>
              <a:gd name="connsiteY8" fmla="*/ 1287202 h 1487369"/>
              <a:gd name="connsiteX9" fmla="*/ 1013040 w 1229065"/>
              <a:gd name="connsiteY9" fmla="*/ 1271345 h 1487369"/>
              <a:gd name="connsiteX10" fmla="*/ 1229065 w 1229065"/>
              <a:gd name="connsiteY10" fmla="*/ 1487369 h 1487369"/>
              <a:gd name="connsiteX0" fmla="*/ 1174949 w 2165168"/>
              <a:gd name="connsiteY0" fmla="*/ 87706 h 1656184"/>
              <a:gd name="connsiteX1" fmla="*/ 1177019 w 2165168"/>
              <a:gd name="connsiteY1" fmla="*/ 29255 h 1656184"/>
              <a:gd name="connsiteX2" fmla="*/ 1157056 w 2165168"/>
              <a:gd name="connsiteY2" fmla="*/ 263234 h 1656184"/>
              <a:gd name="connsiteX3" fmla="*/ 1157057 w 2165168"/>
              <a:gd name="connsiteY3" fmla="*/ 623273 h 1656184"/>
              <a:gd name="connsiteX4" fmla="*/ 1229065 w 2165168"/>
              <a:gd name="connsiteY4" fmla="*/ 839297 h 1656184"/>
              <a:gd name="connsiteX5" fmla="*/ 1445088 w 2165168"/>
              <a:gd name="connsiteY5" fmla="*/ 983313 h 1656184"/>
              <a:gd name="connsiteX6" fmla="*/ 1523795 w 2165168"/>
              <a:gd name="connsiteY6" fmla="*/ 1091960 h 1656184"/>
              <a:gd name="connsiteX7" fmla="*/ 1834852 w 2165168"/>
              <a:gd name="connsiteY7" fmla="*/ 1199337 h 1656184"/>
              <a:gd name="connsiteX8" fmla="*/ 2047580 w 2165168"/>
              <a:gd name="connsiteY8" fmla="*/ 1287202 h 1656184"/>
              <a:gd name="connsiteX9" fmla="*/ 2165168 w 2165168"/>
              <a:gd name="connsiteY9" fmla="*/ 1271345 h 1656184"/>
              <a:gd name="connsiteX10" fmla="*/ 0 w 2165168"/>
              <a:gd name="connsiteY10" fmla="*/ 1656184 h 1656184"/>
              <a:gd name="connsiteX0" fmla="*/ 1174949 w 2165168"/>
              <a:gd name="connsiteY0" fmla="*/ 87706 h 2100232"/>
              <a:gd name="connsiteX1" fmla="*/ 1177019 w 2165168"/>
              <a:gd name="connsiteY1" fmla="*/ 29255 h 2100232"/>
              <a:gd name="connsiteX2" fmla="*/ 1157056 w 2165168"/>
              <a:gd name="connsiteY2" fmla="*/ 263234 h 2100232"/>
              <a:gd name="connsiteX3" fmla="*/ 1157057 w 2165168"/>
              <a:gd name="connsiteY3" fmla="*/ 623273 h 2100232"/>
              <a:gd name="connsiteX4" fmla="*/ 1229065 w 2165168"/>
              <a:gd name="connsiteY4" fmla="*/ 839297 h 2100232"/>
              <a:gd name="connsiteX5" fmla="*/ 1445088 w 2165168"/>
              <a:gd name="connsiteY5" fmla="*/ 983313 h 2100232"/>
              <a:gd name="connsiteX6" fmla="*/ 1523795 w 2165168"/>
              <a:gd name="connsiteY6" fmla="*/ 1091960 h 2100232"/>
              <a:gd name="connsiteX7" fmla="*/ 1834852 w 2165168"/>
              <a:gd name="connsiteY7" fmla="*/ 1199337 h 2100232"/>
              <a:gd name="connsiteX8" fmla="*/ 1368152 w 2165168"/>
              <a:gd name="connsiteY8" fmla="*/ 2088231 h 2100232"/>
              <a:gd name="connsiteX9" fmla="*/ 2165168 w 2165168"/>
              <a:gd name="connsiteY9" fmla="*/ 1271345 h 2100232"/>
              <a:gd name="connsiteX10" fmla="*/ 0 w 2165168"/>
              <a:gd name="connsiteY10" fmla="*/ 1656184 h 2100232"/>
              <a:gd name="connsiteX0" fmla="*/ 1174949 w 1860793"/>
              <a:gd name="connsiteY0" fmla="*/ 87706 h 2188375"/>
              <a:gd name="connsiteX1" fmla="*/ 1177019 w 1860793"/>
              <a:gd name="connsiteY1" fmla="*/ 29255 h 2188375"/>
              <a:gd name="connsiteX2" fmla="*/ 1157056 w 1860793"/>
              <a:gd name="connsiteY2" fmla="*/ 263234 h 2188375"/>
              <a:gd name="connsiteX3" fmla="*/ 1157057 w 1860793"/>
              <a:gd name="connsiteY3" fmla="*/ 623273 h 2188375"/>
              <a:gd name="connsiteX4" fmla="*/ 1229065 w 1860793"/>
              <a:gd name="connsiteY4" fmla="*/ 839297 h 2188375"/>
              <a:gd name="connsiteX5" fmla="*/ 1445088 w 1860793"/>
              <a:gd name="connsiteY5" fmla="*/ 983313 h 2188375"/>
              <a:gd name="connsiteX6" fmla="*/ 1523795 w 1860793"/>
              <a:gd name="connsiteY6" fmla="*/ 1091960 h 2188375"/>
              <a:gd name="connsiteX7" fmla="*/ 1834852 w 1860793"/>
              <a:gd name="connsiteY7" fmla="*/ 1199337 h 2188375"/>
              <a:gd name="connsiteX8" fmla="*/ 1368152 w 1860793"/>
              <a:gd name="connsiteY8" fmla="*/ 2088231 h 2188375"/>
              <a:gd name="connsiteX9" fmla="*/ 288032 w 1860793"/>
              <a:gd name="connsiteY9" fmla="*/ 1800199 h 2188375"/>
              <a:gd name="connsiteX10" fmla="*/ 0 w 1860793"/>
              <a:gd name="connsiteY10" fmla="*/ 1656184 h 2188375"/>
              <a:gd name="connsiteX0" fmla="*/ 1229755 w 1915599"/>
              <a:gd name="connsiteY0" fmla="*/ 87706 h 2176373"/>
              <a:gd name="connsiteX1" fmla="*/ 1231825 w 1915599"/>
              <a:gd name="connsiteY1" fmla="*/ 29255 h 2176373"/>
              <a:gd name="connsiteX2" fmla="*/ 1211862 w 1915599"/>
              <a:gd name="connsiteY2" fmla="*/ 263234 h 2176373"/>
              <a:gd name="connsiteX3" fmla="*/ 1211863 w 1915599"/>
              <a:gd name="connsiteY3" fmla="*/ 623273 h 2176373"/>
              <a:gd name="connsiteX4" fmla="*/ 1283871 w 1915599"/>
              <a:gd name="connsiteY4" fmla="*/ 839297 h 2176373"/>
              <a:gd name="connsiteX5" fmla="*/ 1499894 w 1915599"/>
              <a:gd name="connsiteY5" fmla="*/ 983313 h 2176373"/>
              <a:gd name="connsiteX6" fmla="*/ 1578601 w 1915599"/>
              <a:gd name="connsiteY6" fmla="*/ 1091960 h 2176373"/>
              <a:gd name="connsiteX7" fmla="*/ 1889658 w 1915599"/>
              <a:gd name="connsiteY7" fmla="*/ 1199337 h 2176373"/>
              <a:gd name="connsiteX8" fmla="*/ 1422958 w 1915599"/>
              <a:gd name="connsiteY8" fmla="*/ 2088231 h 2176373"/>
              <a:gd name="connsiteX9" fmla="*/ 54807 w 1915599"/>
              <a:gd name="connsiteY9" fmla="*/ 1728191 h 2176373"/>
              <a:gd name="connsiteX10" fmla="*/ 54806 w 1915599"/>
              <a:gd name="connsiteY10" fmla="*/ 1656184 h 2176373"/>
              <a:gd name="connsiteX0" fmla="*/ 1229755 w 2095618"/>
              <a:gd name="connsiteY0" fmla="*/ 87706 h 1888341"/>
              <a:gd name="connsiteX1" fmla="*/ 1231825 w 2095618"/>
              <a:gd name="connsiteY1" fmla="*/ 29255 h 1888341"/>
              <a:gd name="connsiteX2" fmla="*/ 1211862 w 2095618"/>
              <a:gd name="connsiteY2" fmla="*/ 263234 h 1888341"/>
              <a:gd name="connsiteX3" fmla="*/ 1211863 w 2095618"/>
              <a:gd name="connsiteY3" fmla="*/ 623273 h 1888341"/>
              <a:gd name="connsiteX4" fmla="*/ 1283871 w 2095618"/>
              <a:gd name="connsiteY4" fmla="*/ 839297 h 1888341"/>
              <a:gd name="connsiteX5" fmla="*/ 1499894 w 2095618"/>
              <a:gd name="connsiteY5" fmla="*/ 983313 h 1888341"/>
              <a:gd name="connsiteX6" fmla="*/ 1578601 w 2095618"/>
              <a:gd name="connsiteY6" fmla="*/ 1091960 h 1888341"/>
              <a:gd name="connsiteX7" fmla="*/ 1889658 w 2095618"/>
              <a:gd name="connsiteY7" fmla="*/ 1199337 h 1888341"/>
              <a:gd name="connsiteX8" fmla="*/ 342839 w 2095618"/>
              <a:gd name="connsiteY8" fmla="*/ 1800199 h 1888341"/>
              <a:gd name="connsiteX9" fmla="*/ 54807 w 2095618"/>
              <a:gd name="connsiteY9" fmla="*/ 1728191 h 1888341"/>
              <a:gd name="connsiteX10" fmla="*/ 54806 w 2095618"/>
              <a:gd name="connsiteY10" fmla="*/ 1656184 h 1888341"/>
              <a:gd name="connsiteX0" fmla="*/ 1229755 w 2095618"/>
              <a:gd name="connsiteY0" fmla="*/ 87706 h 1825803"/>
              <a:gd name="connsiteX1" fmla="*/ 1231825 w 2095618"/>
              <a:gd name="connsiteY1" fmla="*/ 29255 h 1825803"/>
              <a:gd name="connsiteX2" fmla="*/ 1211862 w 2095618"/>
              <a:gd name="connsiteY2" fmla="*/ 263234 h 1825803"/>
              <a:gd name="connsiteX3" fmla="*/ 1211863 w 2095618"/>
              <a:gd name="connsiteY3" fmla="*/ 623273 h 1825803"/>
              <a:gd name="connsiteX4" fmla="*/ 1283871 w 2095618"/>
              <a:gd name="connsiteY4" fmla="*/ 839297 h 1825803"/>
              <a:gd name="connsiteX5" fmla="*/ 1499894 w 2095618"/>
              <a:gd name="connsiteY5" fmla="*/ 983313 h 1825803"/>
              <a:gd name="connsiteX6" fmla="*/ 1578601 w 2095618"/>
              <a:gd name="connsiteY6" fmla="*/ 1091960 h 1825803"/>
              <a:gd name="connsiteX7" fmla="*/ 1889658 w 2095618"/>
              <a:gd name="connsiteY7" fmla="*/ 1199337 h 1825803"/>
              <a:gd name="connsiteX8" fmla="*/ 342839 w 2095618"/>
              <a:gd name="connsiteY8" fmla="*/ 1800199 h 1825803"/>
              <a:gd name="connsiteX9" fmla="*/ 54807 w 2095618"/>
              <a:gd name="connsiteY9" fmla="*/ 1728191 h 1825803"/>
              <a:gd name="connsiteX10" fmla="*/ 54806 w 2095618"/>
              <a:gd name="connsiteY10" fmla="*/ 1656184 h 1825803"/>
              <a:gd name="connsiteX0" fmla="*/ 1229755 w 2095618"/>
              <a:gd name="connsiteY0" fmla="*/ 87706 h 1825803"/>
              <a:gd name="connsiteX1" fmla="*/ 1231825 w 2095618"/>
              <a:gd name="connsiteY1" fmla="*/ 29255 h 1825803"/>
              <a:gd name="connsiteX2" fmla="*/ 1211862 w 2095618"/>
              <a:gd name="connsiteY2" fmla="*/ 263234 h 1825803"/>
              <a:gd name="connsiteX3" fmla="*/ 1211863 w 2095618"/>
              <a:gd name="connsiteY3" fmla="*/ 623273 h 1825803"/>
              <a:gd name="connsiteX4" fmla="*/ 1283871 w 2095618"/>
              <a:gd name="connsiteY4" fmla="*/ 839297 h 1825803"/>
              <a:gd name="connsiteX5" fmla="*/ 1499894 w 2095618"/>
              <a:gd name="connsiteY5" fmla="*/ 983313 h 1825803"/>
              <a:gd name="connsiteX6" fmla="*/ 1578601 w 2095618"/>
              <a:gd name="connsiteY6" fmla="*/ 1091960 h 1825803"/>
              <a:gd name="connsiteX7" fmla="*/ 1889658 w 2095618"/>
              <a:gd name="connsiteY7" fmla="*/ 1199337 h 1825803"/>
              <a:gd name="connsiteX8" fmla="*/ 342839 w 2095618"/>
              <a:gd name="connsiteY8" fmla="*/ 1800199 h 1825803"/>
              <a:gd name="connsiteX9" fmla="*/ 54807 w 2095618"/>
              <a:gd name="connsiteY9" fmla="*/ 1728191 h 1825803"/>
              <a:gd name="connsiteX10" fmla="*/ 54806 w 2095618"/>
              <a:gd name="connsiteY10" fmla="*/ 1656184 h 1825803"/>
              <a:gd name="connsiteX0" fmla="*/ 1229755 w 1747441"/>
              <a:gd name="connsiteY0" fmla="*/ 87706 h 1918239"/>
              <a:gd name="connsiteX1" fmla="*/ 1231825 w 1747441"/>
              <a:gd name="connsiteY1" fmla="*/ 29255 h 1918239"/>
              <a:gd name="connsiteX2" fmla="*/ 1211862 w 1747441"/>
              <a:gd name="connsiteY2" fmla="*/ 263234 h 1918239"/>
              <a:gd name="connsiteX3" fmla="*/ 1211863 w 1747441"/>
              <a:gd name="connsiteY3" fmla="*/ 623273 h 1918239"/>
              <a:gd name="connsiteX4" fmla="*/ 1283871 w 1747441"/>
              <a:gd name="connsiteY4" fmla="*/ 839297 h 1918239"/>
              <a:gd name="connsiteX5" fmla="*/ 1499894 w 1747441"/>
              <a:gd name="connsiteY5" fmla="*/ 983313 h 1918239"/>
              <a:gd name="connsiteX6" fmla="*/ 1578601 w 1747441"/>
              <a:gd name="connsiteY6" fmla="*/ 1091960 h 1918239"/>
              <a:gd name="connsiteX7" fmla="*/ 486854 w 1747441"/>
              <a:gd name="connsiteY7" fmla="*/ 1800199 h 1918239"/>
              <a:gd name="connsiteX8" fmla="*/ 342839 w 1747441"/>
              <a:gd name="connsiteY8" fmla="*/ 1800199 h 1918239"/>
              <a:gd name="connsiteX9" fmla="*/ 54807 w 1747441"/>
              <a:gd name="connsiteY9" fmla="*/ 1728191 h 1918239"/>
              <a:gd name="connsiteX10" fmla="*/ 54806 w 1747441"/>
              <a:gd name="connsiteY10" fmla="*/ 1656184 h 1918239"/>
              <a:gd name="connsiteX0" fmla="*/ 1229755 w 1747441"/>
              <a:gd name="connsiteY0" fmla="*/ 87706 h 1825803"/>
              <a:gd name="connsiteX1" fmla="*/ 1231825 w 1747441"/>
              <a:gd name="connsiteY1" fmla="*/ 29255 h 1825803"/>
              <a:gd name="connsiteX2" fmla="*/ 1211862 w 1747441"/>
              <a:gd name="connsiteY2" fmla="*/ 263234 h 1825803"/>
              <a:gd name="connsiteX3" fmla="*/ 1211863 w 1747441"/>
              <a:gd name="connsiteY3" fmla="*/ 623273 h 1825803"/>
              <a:gd name="connsiteX4" fmla="*/ 1283871 w 1747441"/>
              <a:gd name="connsiteY4" fmla="*/ 839297 h 1825803"/>
              <a:gd name="connsiteX5" fmla="*/ 1499894 w 1747441"/>
              <a:gd name="connsiteY5" fmla="*/ 983313 h 1825803"/>
              <a:gd name="connsiteX6" fmla="*/ 1578601 w 1747441"/>
              <a:gd name="connsiteY6" fmla="*/ 1091960 h 1825803"/>
              <a:gd name="connsiteX7" fmla="*/ 486854 w 1747441"/>
              <a:gd name="connsiteY7" fmla="*/ 1800199 h 1825803"/>
              <a:gd name="connsiteX8" fmla="*/ 342839 w 1747441"/>
              <a:gd name="connsiteY8" fmla="*/ 1800199 h 1825803"/>
              <a:gd name="connsiteX9" fmla="*/ 54807 w 1747441"/>
              <a:gd name="connsiteY9" fmla="*/ 1728191 h 1825803"/>
              <a:gd name="connsiteX10" fmla="*/ 54806 w 1747441"/>
              <a:gd name="connsiteY10" fmla="*/ 1656184 h 1825803"/>
              <a:gd name="connsiteX0" fmla="*/ 1229755 w 1608727"/>
              <a:gd name="connsiteY0" fmla="*/ 87706 h 1825803"/>
              <a:gd name="connsiteX1" fmla="*/ 1231825 w 1608727"/>
              <a:gd name="connsiteY1" fmla="*/ 29255 h 1825803"/>
              <a:gd name="connsiteX2" fmla="*/ 1211862 w 1608727"/>
              <a:gd name="connsiteY2" fmla="*/ 263234 h 1825803"/>
              <a:gd name="connsiteX3" fmla="*/ 1211863 w 1608727"/>
              <a:gd name="connsiteY3" fmla="*/ 623273 h 1825803"/>
              <a:gd name="connsiteX4" fmla="*/ 1283871 w 1608727"/>
              <a:gd name="connsiteY4" fmla="*/ 839297 h 1825803"/>
              <a:gd name="connsiteX5" fmla="*/ 1499894 w 1608727"/>
              <a:gd name="connsiteY5" fmla="*/ 983313 h 1825803"/>
              <a:gd name="connsiteX6" fmla="*/ 630871 w 1608727"/>
              <a:gd name="connsiteY6" fmla="*/ 1584175 h 1825803"/>
              <a:gd name="connsiteX7" fmla="*/ 486854 w 1608727"/>
              <a:gd name="connsiteY7" fmla="*/ 1800199 h 1825803"/>
              <a:gd name="connsiteX8" fmla="*/ 342839 w 1608727"/>
              <a:gd name="connsiteY8" fmla="*/ 1800199 h 1825803"/>
              <a:gd name="connsiteX9" fmla="*/ 54807 w 1608727"/>
              <a:gd name="connsiteY9" fmla="*/ 1728191 h 1825803"/>
              <a:gd name="connsiteX10" fmla="*/ 54806 w 1608727"/>
              <a:gd name="connsiteY10" fmla="*/ 1656184 h 1825803"/>
              <a:gd name="connsiteX0" fmla="*/ 1229755 w 1608727"/>
              <a:gd name="connsiteY0" fmla="*/ 87706 h 1831845"/>
              <a:gd name="connsiteX1" fmla="*/ 1231825 w 1608727"/>
              <a:gd name="connsiteY1" fmla="*/ 29255 h 1831845"/>
              <a:gd name="connsiteX2" fmla="*/ 1211862 w 1608727"/>
              <a:gd name="connsiteY2" fmla="*/ 263234 h 1831845"/>
              <a:gd name="connsiteX3" fmla="*/ 1211863 w 1608727"/>
              <a:gd name="connsiteY3" fmla="*/ 623273 h 1831845"/>
              <a:gd name="connsiteX4" fmla="*/ 1283871 w 1608727"/>
              <a:gd name="connsiteY4" fmla="*/ 839297 h 1831845"/>
              <a:gd name="connsiteX5" fmla="*/ 1499894 w 1608727"/>
              <a:gd name="connsiteY5" fmla="*/ 983313 h 1831845"/>
              <a:gd name="connsiteX6" fmla="*/ 630871 w 1608727"/>
              <a:gd name="connsiteY6" fmla="*/ 1584175 h 1831845"/>
              <a:gd name="connsiteX7" fmla="*/ 486854 w 1608727"/>
              <a:gd name="connsiteY7" fmla="*/ 1800199 h 1831845"/>
              <a:gd name="connsiteX8" fmla="*/ 342839 w 1608727"/>
              <a:gd name="connsiteY8" fmla="*/ 1800199 h 1831845"/>
              <a:gd name="connsiteX9" fmla="*/ 54807 w 1608727"/>
              <a:gd name="connsiteY9" fmla="*/ 1728191 h 1831845"/>
              <a:gd name="connsiteX10" fmla="*/ 54806 w 1608727"/>
              <a:gd name="connsiteY10" fmla="*/ 1656184 h 1831845"/>
              <a:gd name="connsiteX0" fmla="*/ 1229755 w 1608727"/>
              <a:gd name="connsiteY0" fmla="*/ 44954 h 1789093"/>
              <a:gd name="connsiteX1" fmla="*/ 1206935 w 1608727"/>
              <a:gd name="connsiteY1" fmla="*/ 29255 h 1789093"/>
              <a:gd name="connsiteX2" fmla="*/ 1211862 w 1608727"/>
              <a:gd name="connsiteY2" fmla="*/ 220482 h 1789093"/>
              <a:gd name="connsiteX3" fmla="*/ 1211863 w 1608727"/>
              <a:gd name="connsiteY3" fmla="*/ 580521 h 1789093"/>
              <a:gd name="connsiteX4" fmla="*/ 1283871 w 1608727"/>
              <a:gd name="connsiteY4" fmla="*/ 796545 h 1789093"/>
              <a:gd name="connsiteX5" fmla="*/ 1499894 w 1608727"/>
              <a:gd name="connsiteY5" fmla="*/ 940561 h 1789093"/>
              <a:gd name="connsiteX6" fmla="*/ 630871 w 1608727"/>
              <a:gd name="connsiteY6" fmla="*/ 1541423 h 1789093"/>
              <a:gd name="connsiteX7" fmla="*/ 486854 w 1608727"/>
              <a:gd name="connsiteY7" fmla="*/ 1757447 h 1789093"/>
              <a:gd name="connsiteX8" fmla="*/ 342839 w 1608727"/>
              <a:gd name="connsiteY8" fmla="*/ 1757447 h 1789093"/>
              <a:gd name="connsiteX9" fmla="*/ 54807 w 1608727"/>
              <a:gd name="connsiteY9" fmla="*/ 1685439 h 1789093"/>
              <a:gd name="connsiteX10" fmla="*/ 54806 w 1608727"/>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630871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630871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558863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558863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230100"/>
              <a:gd name="connsiteY0" fmla="*/ 44954 h 1789093"/>
              <a:gd name="connsiteX1" fmla="*/ 1206935 w 1230100"/>
              <a:gd name="connsiteY1" fmla="*/ 29255 h 1789093"/>
              <a:gd name="connsiteX2" fmla="*/ 1211862 w 1230100"/>
              <a:gd name="connsiteY2" fmla="*/ 220482 h 1789093"/>
              <a:gd name="connsiteX3" fmla="*/ 1211863 w 1230100"/>
              <a:gd name="connsiteY3" fmla="*/ 580521 h 1789093"/>
              <a:gd name="connsiteX4" fmla="*/ 486855 w 1230100"/>
              <a:gd name="connsiteY4" fmla="*/ 677327 h 1789093"/>
              <a:gd name="connsiteX5" fmla="*/ 558863 w 1230100"/>
              <a:gd name="connsiteY5" fmla="*/ 1541423 h 1789093"/>
              <a:gd name="connsiteX6" fmla="*/ 486854 w 1230100"/>
              <a:gd name="connsiteY6" fmla="*/ 1757447 h 1789093"/>
              <a:gd name="connsiteX7" fmla="*/ 342839 w 1230100"/>
              <a:gd name="connsiteY7" fmla="*/ 1757447 h 1789093"/>
              <a:gd name="connsiteX8" fmla="*/ 54807 w 1230100"/>
              <a:gd name="connsiteY8" fmla="*/ 1685439 h 1789093"/>
              <a:gd name="connsiteX9" fmla="*/ 54806 w 1230100"/>
              <a:gd name="connsiteY9" fmla="*/ 1613432 h 1789093"/>
              <a:gd name="connsiteX0" fmla="*/ 1229755 w 1230100"/>
              <a:gd name="connsiteY0" fmla="*/ 44954 h 1789093"/>
              <a:gd name="connsiteX1" fmla="*/ 1206935 w 1230100"/>
              <a:gd name="connsiteY1" fmla="*/ 29255 h 1789093"/>
              <a:gd name="connsiteX2" fmla="*/ 1211862 w 1230100"/>
              <a:gd name="connsiteY2" fmla="*/ 220482 h 1789093"/>
              <a:gd name="connsiteX3" fmla="*/ 486855 w 1230100"/>
              <a:gd name="connsiteY3" fmla="*/ 677327 h 1789093"/>
              <a:gd name="connsiteX4" fmla="*/ 558863 w 1230100"/>
              <a:gd name="connsiteY4" fmla="*/ 1541423 h 1789093"/>
              <a:gd name="connsiteX5" fmla="*/ 486854 w 1230100"/>
              <a:gd name="connsiteY5" fmla="*/ 1757447 h 1789093"/>
              <a:gd name="connsiteX6" fmla="*/ 342839 w 1230100"/>
              <a:gd name="connsiteY6" fmla="*/ 1757447 h 1789093"/>
              <a:gd name="connsiteX7" fmla="*/ 54807 w 1230100"/>
              <a:gd name="connsiteY7" fmla="*/ 1685439 h 1789093"/>
              <a:gd name="connsiteX8" fmla="*/ 54806 w 1230100"/>
              <a:gd name="connsiteY8" fmla="*/ 1613432 h 1789093"/>
              <a:gd name="connsiteX0" fmla="*/ 1229755 w 1330752"/>
              <a:gd name="connsiteY0" fmla="*/ 121094 h 1865233"/>
              <a:gd name="connsiteX1" fmla="*/ 1206935 w 1330752"/>
              <a:gd name="connsiteY1" fmla="*/ 105395 h 1865233"/>
              <a:gd name="connsiteX2" fmla="*/ 486855 w 1330752"/>
              <a:gd name="connsiteY2" fmla="*/ 753467 h 1865233"/>
              <a:gd name="connsiteX3" fmla="*/ 558863 w 1330752"/>
              <a:gd name="connsiteY3" fmla="*/ 1617563 h 1865233"/>
              <a:gd name="connsiteX4" fmla="*/ 486854 w 1330752"/>
              <a:gd name="connsiteY4" fmla="*/ 1833587 h 1865233"/>
              <a:gd name="connsiteX5" fmla="*/ 342839 w 1330752"/>
              <a:gd name="connsiteY5" fmla="*/ 1833587 h 1865233"/>
              <a:gd name="connsiteX6" fmla="*/ 54807 w 1330752"/>
              <a:gd name="connsiteY6" fmla="*/ 1761579 h 1865233"/>
              <a:gd name="connsiteX7" fmla="*/ 54806 w 1330752"/>
              <a:gd name="connsiteY7" fmla="*/ 1689572 h 1865233"/>
              <a:gd name="connsiteX0" fmla="*/ 1229755 w 1546776"/>
              <a:gd name="connsiteY0" fmla="*/ 0 h 1744139"/>
              <a:gd name="connsiteX1" fmla="*/ 1422959 w 1546776"/>
              <a:gd name="connsiteY1" fmla="*/ 272333 h 1744139"/>
              <a:gd name="connsiteX2" fmla="*/ 486855 w 1546776"/>
              <a:gd name="connsiteY2" fmla="*/ 632373 h 1744139"/>
              <a:gd name="connsiteX3" fmla="*/ 558863 w 1546776"/>
              <a:gd name="connsiteY3" fmla="*/ 1496469 h 1744139"/>
              <a:gd name="connsiteX4" fmla="*/ 486854 w 1546776"/>
              <a:gd name="connsiteY4" fmla="*/ 1712493 h 1744139"/>
              <a:gd name="connsiteX5" fmla="*/ 342839 w 1546776"/>
              <a:gd name="connsiteY5" fmla="*/ 1712493 h 1744139"/>
              <a:gd name="connsiteX6" fmla="*/ 54807 w 1546776"/>
              <a:gd name="connsiteY6" fmla="*/ 1640485 h 1744139"/>
              <a:gd name="connsiteX7" fmla="*/ 54806 w 1546776"/>
              <a:gd name="connsiteY7" fmla="*/ 1568478 h 1744139"/>
              <a:gd name="connsiteX0" fmla="*/ 1229755 w 1229755"/>
              <a:gd name="connsiteY0" fmla="*/ 0 h 1744139"/>
              <a:gd name="connsiteX1" fmla="*/ 486855 w 1229755"/>
              <a:gd name="connsiteY1" fmla="*/ 632373 h 1744139"/>
              <a:gd name="connsiteX2" fmla="*/ 558863 w 1229755"/>
              <a:gd name="connsiteY2" fmla="*/ 1496469 h 1744139"/>
              <a:gd name="connsiteX3" fmla="*/ 486854 w 1229755"/>
              <a:gd name="connsiteY3" fmla="*/ 1712493 h 1744139"/>
              <a:gd name="connsiteX4" fmla="*/ 342839 w 1229755"/>
              <a:gd name="connsiteY4" fmla="*/ 1712493 h 1744139"/>
              <a:gd name="connsiteX5" fmla="*/ 54807 w 1229755"/>
              <a:gd name="connsiteY5" fmla="*/ 1640485 h 1744139"/>
              <a:gd name="connsiteX6" fmla="*/ 54806 w 1229755"/>
              <a:gd name="connsiteY6" fmla="*/ 1568478 h 1744139"/>
              <a:gd name="connsiteX0" fmla="*/ 1229755 w 1258745"/>
              <a:gd name="connsiteY0" fmla="*/ 121094 h 1865233"/>
              <a:gd name="connsiteX1" fmla="*/ 1134928 w 1258745"/>
              <a:gd name="connsiteY1" fmla="*/ 105395 h 1865233"/>
              <a:gd name="connsiteX2" fmla="*/ 486855 w 1258745"/>
              <a:gd name="connsiteY2" fmla="*/ 753467 h 1865233"/>
              <a:gd name="connsiteX3" fmla="*/ 558863 w 1258745"/>
              <a:gd name="connsiteY3" fmla="*/ 1617563 h 1865233"/>
              <a:gd name="connsiteX4" fmla="*/ 486854 w 1258745"/>
              <a:gd name="connsiteY4" fmla="*/ 1833587 h 1865233"/>
              <a:gd name="connsiteX5" fmla="*/ 342839 w 1258745"/>
              <a:gd name="connsiteY5" fmla="*/ 1833587 h 1865233"/>
              <a:gd name="connsiteX6" fmla="*/ 54807 w 1258745"/>
              <a:gd name="connsiteY6" fmla="*/ 1761579 h 1865233"/>
              <a:gd name="connsiteX7" fmla="*/ 54806 w 1258745"/>
              <a:gd name="connsiteY7" fmla="*/ 1689572 h 1865233"/>
              <a:gd name="connsiteX0" fmla="*/ 1229755 w 1258745"/>
              <a:gd name="connsiteY0" fmla="*/ 121094 h 1865233"/>
              <a:gd name="connsiteX1" fmla="*/ 1134928 w 1258745"/>
              <a:gd name="connsiteY1" fmla="*/ 105395 h 1865233"/>
              <a:gd name="connsiteX2" fmla="*/ 486855 w 1258745"/>
              <a:gd name="connsiteY2" fmla="*/ 753467 h 1865233"/>
              <a:gd name="connsiteX3" fmla="*/ 558863 w 1258745"/>
              <a:gd name="connsiteY3" fmla="*/ 1617563 h 1865233"/>
              <a:gd name="connsiteX4" fmla="*/ 486854 w 1258745"/>
              <a:gd name="connsiteY4" fmla="*/ 1833587 h 1865233"/>
              <a:gd name="connsiteX5" fmla="*/ 342839 w 1258745"/>
              <a:gd name="connsiteY5" fmla="*/ 1833587 h 1865233"/>
              <a:gd name="connsiteX6" fmla="*/ 54807 w 1258745"/>
              <a:gd name="connsiteY6" fmla="*/ 1761579 h 1865233"/>
              <a:gd name="connsiteX7" fmla="*/ 54806 w 1258745"/>
              <a:gd name="connsiteY7" fmla="*/ 1689572 h 1865233"/>
              <a:gd name="connsiteX0" fmla="*/ 1229755 w 1258745"/>
              <a:gd name="connsiteY0" fmla="*/ 49086 h 1793225"/>
              <a:gd name="connsiteX1" fmla="*/ 1134928 w 1258745"/>
              <a:gd name="connsiteY1" fmla="*/ 105395 h 1793225"/>
              <a:gd name="connsiteX2" fmla="*/ 486855 w 1258745"/>
              <a:gd name="connsiteY2" fmla="*/ 681459 h 1793225"/>
              <a:gd name="connsiteX3" fmla="*/ 558863 w 1258745"/>
              <a:gd name="connsiteY3" fmla="*/ 1545555 h 1793225"/>
              <a:gd name="connsiteX4" fmla="*/ 486854 w 1258745"/>
              <a:gd name="connsiteY4" fmla="*/ 1761579 h 1793225"/>
              <a:gd name="connsiteX5" fmla="*/ 342839 w 1258745"/>
              <a:gd name="connsiteY5" fmla="*/ 1761579 h 1793225"/>
              <a:gd name="connsiteX6" fmla="*/ 54807 w 1258745"/>
              <a:gd name="connsiteY6" fmla="*/ 1689571 h 1793225"/>
              <a:gd name="connsiteX7" fmla="*/ 54806 w 1258745"/>
              <a:gd name="connsiteY7" fmla="*/ 1617564 h 1793225"/>
              <a:gd name="connsiteX0" fmla="*/ 1229755 w 2158845"/>
              <a:gd name="connsiteY0" fmla="*/ 97092 h 1841231"/>
              <a:gd name="connsiteX1" fmla="*/ 2143040 w 2158845"/>
              <a:gd name="connsiteY1" fmla="*/ 9385 h 1841231"/>
              <a:gd name="connsiteX2" fmla="*/ 1134928 w 2158845"/>
              <a:gd name="connsiteY2" fmla="*/ 153401 h 1841231"/>
              <a:gd name="connsiteX3" fmla="*/ 486855 w 2158845"/>
              <a:gd name="connsiteY3" fmla="*/ 729465 h 1841231"/>
              <a:gd name="connsiteX4" fmla="*/ 558863 w 2158845"/>
              <a:gd name="connsiteY4" fmla="*/ 1593561 h 1841231"/>
              <a:gd name="connsiteX5" fmla="*/ 486854 w 2158845"/>
              <a:gd name="connsiteY5" fmla="*/ 1809585 h 1841231"/>
              <a:gd name="connsiteX6" fmla="*/ 342839 w 2158845"/>
              <a:gd name="connsiteY6" fmla="*/ 1809585 h 1841231"/>
              <a:gd name="connsiteX7" fmla="*/ 54807 w 2158845"/>
              <a:gd name="connsiteY7" fmla="*/ 1737577 h 1841231"/>
              <a:gd name="connsiteX8" fmla="*/ 54806 w 2158845"/>
              <a:gd name="connsiteY8" fmla="*/ 1665570 h 1841231"/>
              <a:gd name="connsiteX0" fmla="*/ 1638984 w 2227049"/>
              <a:gd name="connsiteY0" fmla="*/ 0 h 2119878"/>
              <a:gd name="connsiteX1" fmla="*/ 2143040 w 2227049"/>
              <a:gd name="connsiteY1" fmla="*/ 288032 h 2119878"/>
              <a:gd name="connsiteX2" fmla="*/ 1134928 w 2227049"/>
              <a:gd name="connsiteY2" fmla="*/ 432048 h 2119878"/>
              <a:gd name="connsiteX3" fmla="*/ 486855 w 2227049"/>
              <a:gd name="connsiteY3" fmla="*/ 1008112 h 2119878"/>
              <a:gd name="connsiteX4" fmla="*/ 558863 w 2227049"/>
              <a:gd name="connsiteY4" fmla="*/ 1872208 h 2119878"/>
              <a:gd name="connsiteX5" fmla="*/ 486854 w 2227049"/>
              <a:gd name="connsiteY5" fmla="*/ 2088232 h 2119878"/>
              <a:gd name="connsiteX6" fmla="*/ 342839 w 2227049"/>
              <a:gd name="connsiteY6" fmla="*/ 2088232 h 2119878"/>
              <a:gd name="connsiteX7" fmla="*/ 54807 w 2227049"/>
              <a:gd name="connsiteY7" fmla="*/ 2016224 h 2119878"/>
              <a:gd name="connsiteX8" fmla="*/ 54806 w 2227049"/>
              <a:gd name="connsiteY8" fmla="*/ 1944217 h 2119878"/>
              <a:gd name="connsiteX0" fmla="*/ 1638984 w 1639719"/>
              <a:gd name="connsiteY0" fmla="*/ 0 h 2119878"/>
              <a:gd name="connsiteX1" fmla="*/ 1206936 w 1639719"/>
              <a:gd name="connsiteY1" fmla="*/ 360040 h 2119878"/>
              <a:gd name="connsiteX2" fmla="*/ 1134928 w 1639719"/>
              <a:gd name="connsiteY2" fmla="*/ 432048 h 2119878"/>
              <a:gd name="connsiteX3" fmla="*/ 486855 w 1639719"/>
              <a:gd name="connsiteY3" fmla="*/ 1008112 h 2119878"/>
              <a:gd name="connsiteX4" fmla="*/ 558863 w 1639719"/>
              <a:gd name="connsiteY4" fmla="*/ 1872208 h 2119878"/>
              <a:gd name="connsiteX5" fmla="*/ 486854 w 1639719"/>
              <a:gd name="connsiteY5" fmla="*/ 2088232 h 2119878"/>
              <a:gd name="connsiteX6" fmla="*/ 342839 w 1639719"/>
              <a:gd name="connsiteY6" fmla="*/ 2088232 h 2119878"/>
              <a:gd name="connsiteX7" fmla="*/ 54807 w 1639719"/>
              <a:gd name="connsiteY7" fmla="*/ 2016224 h 2119878"/>
              <a:gd name="connsiteX8" fmla="*/ 54806 w 1639719"/>
              <a:gd name="connsiteY8" fmla="*/ 1944217 h 2119878"/>
              <a:gd name="connsiteX0" fmla="*/ 1638984 w 1639719"/>
              <a:gd name="connsiteY0" fmla="*/ 0 h 2119878"/>
              <a:gd name="connsiteX1" fmla="*/ 1206936 w 1639719"/>
              <a:gd name="connsiteY1" fmla="*/ 360040 h 2119878"/>
              <a:gd name="connsiteX2" fmla="*/ 1134928 w 1639719"/>
              <a:gd name="connsiteY2" fmla="*/ 432048 h 2119878"/>
              <a:gd name="connsiteX3" fmla="*/ 486855 w 1639719"/>
              <a:gd name="connsiteY3" fmla="*/ 1008112 h 2119878"/>
              <a:gd name="connsiteX4" fmla="*/ 558863 w 1639719"/>
              <a:gd name="connsiteY4" fmla="*/ 1872208 h 2119878"/>
              <a:gd name="connsiteX5" fmla="*/ 486854 w 1639719"/>
              <a:gd name="connsiteY5" fmla="*/ 2088232 h 2119878"/>
              <a:gd name="connsiteX6" fmla="*/ 342839 w 1639719"/>
              <a:gd name="connsiteY6" fmla="*/ 2088232 h 2119878"/>
              <a:gd name="connsiteX7" fmla="*/ 54807 w 1639719"/>
              <a:gd name="connsiteY7" fmla="*/ 2016224 h 2119878"/>
              <a:gd name="connsiteX8" fmla="*/ 54806 w 1639719"/>
              <a:gd name="connsiteY8" fmla="*/ 1944217 h 2119878"/>
              <a:gd name="connsiteX0" fmla="*/ 1206936 w 1259480"/>
              <a:gd name="connsiteY0" fmla="*/ 32144 h 1791982"/>
              <a:gd name="connsiteX1" fmla="*/ 1134928 w 1259480"/>
              <a:gd name="connsiteY1" fmla="*/ 104152 h 1791982"/>
              <a:gd name="connsiteX2" fmla="*/ 486855 w 1259480"/>
              <a:gd name="connsiteY2" fmla="*/ 680216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486856 w 1259480"/>
              <a:gd name="connsiteY2" fmla="*/ 752224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17887 w 1259480"/>
              <a:gd name="connsiteY2" fmla="*/ 75825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17887 w 1259480"/>
              <a:gd name="connsiteY2" fmla="*/ 75825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13125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36937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36937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36937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44465"/>
              <a:gd name="connsiteY0" fmla="*/ 47894 h 1807732"/>
              <a:gd name="connsiteX1" fmla="*/ 1203687 w 1244465"/>
              <a:gd name="connsiteY1" fmla="*/ 12001 h 1807732"/>
              <a:gd name="connsiteX2" fmla="*/ 1134928 w 1244465"/>
              <a:gd name="connsiteY2" fmla="*/ 119902 h 1807732"/>
              <a:gd name="connsiteX3" fmla="*/ 536937 w 1244465"/>
              <a:gd name="connsiteY3" fmla="*/ 716851 h 1807732"/>
              <a:gd name="connsiteX4" fmla="*/ 558863 w 1244465"/>
              <a:gd name="connsiteY4" fmla="*/ 1560062 h 1807732"/>
              <a:gd name="connsiteX5" fmla="*/ 486854 w 1244465"/>
              <a:gd name="connsiteY5" fmla="*/ 1776086 h 1807732"/>
              <a:gd name="connsiteX6" fmla="*/ 342839 w 1244465"/>
              <a:gd name="connsiteY6" fmla="*/ 1776086 h 1807732"/>
              <a:gd name="connsiteX7" fmla="*/ 54807 w 1244465"/>
              <a:gd name="connsiteY7" fmla="*/ 1704078 h 1807732"/>
              <a:gd name="connsiteX8" fmla="*/ 54806 w 1244465"/>
              <a:gd name="connsiteY8" fmla="*/ 1632071 h 1807732"/>
              <a:gd name="connsiteX0" fmla="*/ 1206936 w 1244465"/>
              <a:gd name="connsiteY0" fmla="*/ 47894 h 1807732"/>
              <a:gd name="connsiteX1" fmla="*/ 1203687 w 1244465"/>
              <a:gd name="connsiteY1" fmla="*/ 12001 h 1807732"/>
              <a:gd name="connsiteX2" fmla="*/ 1134928 w 1244465"/>
              <a:gd name="connsiteY2" fmla="*/ 119902 h 1807732"/>
              <a:gd name="connsiteX3" fmla="*/ 552177 w 1244465"/>
              <a:gd name="connsiteY3" fmla="*/ 747331 h 1807732"/>
              <a:gd name="connsiteX4" fmla="*/ 558863 w 1244465"/>
              <a:gd name="connsiteY4" fmla="*/ 1560062 h 1807732"/>
              <a:gd name="connsiteX5" fmla="*/ 486854 w 1244465"/>
              <a:gd name="connsiteY5" fmla="*/ 1776086 h 1807732"/>
              <a:gd name="connsiteX6" fmla="*/ 342839 w 1244465"/>
              <a:gd name="connsiteY6" fmla="*/ 1776086 h 1807732"/>
              <a:gd name="connsiteX7" fmla="*/ 54807 w 1244465"/>
              <a:gd name="connsiteY7" fmla="*/ 1704078 h 1807732"/>
              <a:gd name="connsiteX8" fmla="*/ 54806 w 1244465"/>
              <a:gd name="connsiteY8" fmla="*/ 1632071 h 1807732"/>
              <a:gd name="connsiteX0" fmla="*/ 1206936 w 1244465"/>
              <a:gd name="connsiteY0" fmla="*/ 47894 h 1807732"/>
              <a:gd name="connsiteX1" fmla="*/ 1203687 w 1244465"/>
              <a:gd name="connsiteY1" fmla="*/ 12001 h 1807732"/>
              <a:gd name="connsiteX2" fmla="*/ 1134928 w 1244465"/>
              <a:gd name="connsiteY2" fmla="*/ 119902 h 1807732"/>
              <a:gd name="connsiteX3" fmla="*/ 529317 w 1244465"/>
              <a:gd name="connsiteY3" fmla="*/ 739711 h 1807732"/>
              <a:gd name="connsiteX4" fmla="*/ 558863 w 1244465"/>
              <a:gd name="connsiteY4" fmla="*/ 1560062 h 1807732"/>
              <a:gd name="connsiteX5" fmla="*/ 486854 w 1244465"/>
              <a:gd name="connsiteY5" fmla="*/ 1776086 h 1807732"/>
              <a:gd name="connsiteX6" fmla="*/ 342839 w 1244465"/>
              <a:gd name="connsiteY6" fmla="*/ 1776086 h 1807732"/>
              <a:gd name="connsiteX7" fmla="*/ 54807 w 1244465"/>
              <a:gd name="connsiteY7" fmla="*/ 1704078 h 1807732"/>
              <a:gd name="connsiteX8" fmla="*/ 54806 w 1244465"/>
              <a:gd name="connsiteY8" fmla="*/ 1632071 h 1807732"/>
              <a:gd name="connsiteX0" fmla="*/ 1206936 w 1244465"/>
              <a:gd name="connsiteY0" fmla="*/ 47894 h 2105400"/>
              <a:gd name="connsiteX1" fmla="*/ 1203687 w 1244465"/>
              <a:gd name="connsiteY1" fmla="*/ 12001 h 2105400"/>
              <a:gd name="connsiteX2" fmla="*/ 1134928 w 1244465"/>
              <a:gd name="connsiteY2" fmla="*/ 119902 h 2105400"/>
              <a:gd name="connsiteX3" fmla="*/ 529317 w 1244465"/>
              <a:gd name="connsiteY3" fmla="*/ 739711 h 2105400"/>
              <a:gd name="connsiteX4" fmla="*/ 990913 w 1244465"/>
              <a:gd name="connsiteY4" fmla="*/ 1992110 h 2105400"/>
              <a:gd name="connsiteX5" fmla="*/ 486854 w 1244465"/>
              <a:gd name="connsiteY5" fmla="*/ 1776086 h 2105400"/>
              <a:gd name="connsiteX6" fmla="*/ 342839 w 1244465"/>
              <a:gd name="connsiteY6" fmla="*/ 1776086 h 2105400"/>
              <a:gd name="connsiteX7" fmla="*/ 54807 w 1244465"/>
              <a:gd name="connsiteY7" fmla="*/ 1704078 h 2105400"/>
              <a:gd name="connsiteX8" fmla="*/ 54806 w 1244465"/>
              <a:gd name="connsiteY8" fmla="*/ 1632071 h 2105400"/>
              <a:gd name="connsiteX0" fmla="*/ 1206936 w 1277707"/>
              <a:gd name="connsiteY0" fmla="*/ 47894 h 2105400"/>
              <a:gd name="connsiteX1" fmla="*/ 1203687 w 1277707"/>
              <a:gd name="connsiteY1" fmla="*/ 12001 h 2105400"/>
              <a:gd name="connsiteX2" fmla="*/ 1134928 w 1277707"/>
              <a:gd name="connsiteY2" fmla="*/ 119902 h 2105400"/>
              <a:gd name="connsiteX3" fmla="*/ 1062921 w 1277707"/>
              <a:gd name="connsiteY3" fmla="*/ 1560062 h 2105400"/>
              <a:gd name="connsiteX4" fmla="*/ 990913 w 1277707"/>
              <a:gd name="connsiteY4" fmla="*/ 1992110 h 2105400"/>
              <a:gd name="connsiteX5" fmla="*/ 486854 w 1277707"/>
              <a:gd name="connsiteY5" fmla="*/ 1776086 h 2105400"/>
              <a:gd name="connsiteX6" fmla="*/ 342839 w 1277707"/>
              <a:gd name="connsiteY6" fmla="*/ 1776086 h 2105400"/>
              <a:gd name="connsiteX7" fmla="*/ 54807 w 1277707"/>
              <a:gd name="connsiteY7" fmla="*/ 1704078 h 2105400"/>
              <a:gd name="connsiteX8" fmla="*/ 54806 w 1277707"/>
              <a:gd name="connsiteY8" fmla="*/ 1632071 h 2105400"/>
              <a:gd name="connsiteX0" fmla="*/ 1206936 w 1227690"/>
              <a:gd name="connsiteY0" fmla="*/ 287921 h 2345427"/>
              <a:gd name="connsiteX1" fmla="*/ 1203687 w 1227690"/>
              <a:gd name="connsiteY1" fmla="*/ 252028 h 2345427"/>
              <a:gd name="connsiteX2" fmla="*/ 1062921 w 1227690"/>
              <a:gd name="connsiteY2" fmla="*/ 1800089 h 2345427"/>
              <a:gd name="connsiteX3" fmla="*/ 990913 w 1227690"/>
              <a:gd name="connsiteY3" fmla="*/ 2232137 h 2345427"/>
              <a:gd name="connsiteX4" fmla="*/ 486854 w 1227690"/>
              <a:gd name="connsiteY4" fmla="*/ 2016113 h 2345427"/>
              <a:gd name="connsiteX5" fmla="*/ 342839 w 1227690"/>
              <a:gd name="connsiteY5" fmla="*/ 2016113 h 2345427"/>
              <a:gd name="connsiteX6" fmla="*/ 54807 w 1227690"/>
              <a:gd name="connsiteY6" fmla="*/ 1944105 h 2345427"/>
              <a:gd name="connsiteX7" fmla="*/ 54806 w 1227690"/>
              <a:gd name="connsiteY7" fmla="*/ 1872098 h 2345427"/>
              <a:gd name="connsiteX0" fmla="*/ 1206936 w 1206936"/>
              <a:gd name="connsiteY0" fmla="*/ 0 h 2057506"/>
              <a:gd name="connsiteX1" fmla="*/ 1062921 w 1206936"/>
              <a:gd name="connsiteY1" fmla="*/ 1512168 h 2057506"/>
              <a:gd name="connsiteX2" fmla="*/ 990913 w 1206936"/>
              <a:gd name="connsiteY2" fmla="*/ 1944216 h 2057506"/>
              <a:gd name="connsiteX3" fmla="*/ 486854 w 1206936"/>
              <a:gd name="connsiteY3" fmla="*/ 1728192 h 2057506"/>
              <a:gd name="connsiteX4" fmla="*/ 342839 w 1206936"/>
              <a:gd name="connsiteY4" fmla="*/ 1728192 h 2057506"/>
              <a:gd name="connsiteX5" fmla="*/ 54807 w 1206936"/>
              <a:gd name="connsiteY5" fmla="*/ 1656184 h 2057506"/>
              <a:gd name="connsiteX6" fmla="*/ 54806 w 1206936"/>
              <a:gd name="connsiteY6" fmla="*/ 1584177 h 2057506"/>
              <a:gd name="connsiteX0" fmla="*/ 1062921 w 1062921"/>
              <a:gd name="connsiteY0" fmla="*/ 0 h 545338"/>
              <a:gd name="connsiteX1" fmla="*/ 990913 w 1062921"/>
              <a:gd name="connsiteY1" fmla="*/ 432048 h 545338"/>
              <a:gd name="connsiteX2" fmla="*/ 486854 w 1062921"/>
              <a:gd name="connsiteY2" fmla="*/ 216024 h 545338"/>
              <a:gd name="connsiteX3" fmla="*/ 342839 w 1062921"/>
              <a:gd name="connsiteY3" fmla="*/ 216024 h 545338"/>
              <a:gd name="connsiteX4" fmla="*/ 54807 w 1062921"/>
              <a:gd name="connsiteY4" fmla="*/ 144016 h 545338"/>
              <a:gd name="connsiteX5" fmla="*/ 54806 w 1062921"/>
              <a:gd name="connsiteY5" fmla="*/ 72009 h 545338"/>
              <a:gd name="connsiteX0" fmla="*/ 1062921 w 1074469"/>
              <a:gd name="connsiteY0" fmla="*/ 0 h 545338"/>
              <a:gd name="connsiteX1" fmla="*/ 990913 w 1074469"/>
              <a:gd name="connsiteY1" fmla="*/ 432048 h 545338"/>
              <a:gd name="connsiteX2" fmla="*/ 486854 w 1074469"/>
              <a:gd name="connsiteY2" fmla="*/ 216024 h 545338"/>
              <a:gd name="connsiteX3" fmla="*/ 342839 w 1074469"/>
              <a:gd name="connsiteY3" fmla="*/ 216024 h 545338"/>
              <a:gd name="connsiteX4" fmla="*/ 54807 w 1074469"/>
              <a:gd name="connsiteY4" fmla="*/ 144016 h 545338"/>
              <a:gd name="connsiteX5" fmla="*/ 54806 w 1074469"/>
              <a:gd name="connsiteY5" fmla="*/ 72009 h 545338"/>
              <a:gd name="connsiteX0" fmla="*/ 1062921 w 1074469"/>
              <a:gd name="connsiteY0" fmla="*/ 0 h 545338"/>
              <a:gd name="connsiteX1" fmla="*/ 990913 w 1074469"/>
              <a:gd name="connsiteY1" fmla="*/ 432048 h 545338"/>
              <a:gd name="connsiteX2" fmla="*/ 486854 w 1074469"/>
              <a:gd name="connsiteY2" fmla="*/ 216024 h 545338"/>
              <a:gd name="connsiteX3" fmla="*/ 342839 w 1074469"/>
              <a:gd name="connsiteY3" fmla="*/ 216024 h 545338"/>
              <a:gd name="connsiteX4" fmla="*/ 54807 w 1074469"/>
              <a:gd name="connsiteY4" fmla="*/ 144016 h 545338"/>
              <a:gd name="connsiteX5" fmla="*/ 54806 w 1074469"/>
              <a:gd name="connsiteY5" fmla="*/ 72009 h 545338"/>
              <a:gd name="connsiteX0" fmla="*/ 1062922 w 1074470"/>
              <a:gd name="connsiteY0" fmla="*/ 0 h 473330"/>
              <a:gd name="connsiteX1" fmla="*/ 990913 w 1074470"/>
              <a:gd name="connsiteY1" fmla="*/ 360040 h 473330"/>
              <a:gd name="connsiteX2" fmla="*/ 486854 w 1074470"/>
              <a:gd name="connsiteY2" fmla="*/ 144016 h 473330"/>
              <a:gd name="connsiteX3" fmla="*/ 342839 w 1074470"/>
              <a:gd name="connsiteY3" fmla="*/ 144016 h 473330"/>
              <a:gd name="connsiteX4" fmla="*/ 54807 w 1074470"/>
              <a:gd name="connsiteY4" fmla="*/ 72008 h 473330"/>
              <a:gd name="connsiteX5" fmla="*/ 54806 w 1074470"/>
              <a:gd name="connsiteY5" fmla="*/ 1 h 473330"/>
              <a:gd name="connsiteX0" fmla="*/ 1062922 w 1086573"/>
              <a:gd name="connsiteY0" fmla="*/ 60007 h 533337"/>
              <a:gd name="connsiteX1" fmla="*/ 990913 w 1086573"/>
              <a:gd name="connsiteY1" fmla="*/ 60007 h 533337"/>
              <a:gd name="connsiteX2" fmla="*/ 990913 w 1086573"/>
              <a:gd name="connsiteY2" fmla="*/ 420047 h 533337"/>
              <a:gd name="connsiteX3" fmla="*/ 486854 w 1086573"/>
              <a:gd name="connsiteY3" fmla="*/ 204023 h 533337"/>
              <a:gd name="connsiteX4" fmla="*/ 342839 w 1086573"/>
              <a:gd name="connsiteY4" fmla="*/ 204023 h 533337"/>
              <a:gd name="connsiteX5" fmla="*/ 54807 w 1086573"/>
              <a:gd name="connsiteY5" fmla="*/ 132015 h 533337"/>
              <a:gd name="connsiteX6" fmla="*/ 54806 w 1086573"/>
              <a:gd name="connsiteY6" fmla="*/ 60008 h 533337"/>
              <a:gd name="connsiteX0" fmla="*/ 990913 w 1086573"/>
              <a:gd name="connsiteY0" fmla="*/ 0 h 977385"/>
              <a:gd name="connsiteX1" fmla="*/ 990913 w 1086573"/>
              <a:gd name="connsiteY1" fmla="*/ 504055 h 977385"/>
              <a:gd name="connsiteX2" fmla="*/ 990913 w 1086573"/>
              <a:gd name="connsiteY2" fmla="*/ 864095 h 977385"/>
              <a:gd name="connsiteX3" fmla="*/ 486854 w 1086573"/>
              <a:gd name="connsiteY3" fmla="*/ 648071 h 977385"/>
              <a:gd name="connsiteX4" fmla="*/ 342839 w 1086573"/>
              <a:gd name="connsiteY4" fmla="*/ 648071 h 977385"/>
              <a:gd name="connsiteX5" fmla="*/ 54807 w 1086573"/>
              <a:gd name="connsiteY5" fmla="*/ 576063 h 977385"/>
              <a:gd name="connsiteX6" fmla="*/ 54806 w 1086573"/>
              <a:gd name="connsiteY6" fmla="*/ 504056 h 977385"/>
              <a:gd name="connsiteX0" fmla="*/ 990913 w 1086573"/>
              <a:gd name="connsiteY0" fmla="*/ 0 h 977385"/>
              <a:gd name="connsiteX1" fmla="*/ 1013188 w 1086573"/>
              <a:gd name="connsiteY1" fmla="*/ 487361 h 977385"/>
              <a:gd name="connsiteX2" fmla="*/ 990913 w 1086573"/>
              <a:gd name="connsiteY2" fmla="*/ 864095 h 977385"/>
              <a:gd name="connsiteX3" fmla="*/ 486854 w 1086573"/>
              <a:gd name="connsiteY3" fmla="*/ 648071 h 977385"/>
              <a:gd name="connsiteX4" fmla="*/ 342839 w 1086573"/>
              <a:gd name="connsiteY4" fmla="*/ 648071 h 977385"/>
              <a:gd name="connsiteX5" fmla="*/ 54807 w 1086573"/>
              <a:gd name="connsiteY5" fmla="*/ 576063 h 977385"/>
              <a:gd name="connsiteX6" fmla="*/ 54806 w 1086573"/>
              <a:gd name="connsiteY6" fmla="*/ 504056 h 977385"/>
              <a:gd name="connsiteX0" fmla="*/ 990913 w 1086573"/>
              <a:gd name="connsiteY0" fmla="*/ 9219 h 986604"/>
              <a:gd name="connsiteX1" fmla="*/ 918905 w 1086573"/>
              <a:gd name="connsiteY1" fmla="*/ 81227 h 986604"/>
              <a:gd name="connsiteX2" fmla="*/ 1013188 w 1086573"/>
              <a:gd name="connsiteY2" fmla="*/ 496580 h 986604"/>
              <a:gd name="connsiteX3" fmla="*/ 990913 w 1086573"/>
              <a:gd name="connsiteY3" fmla="*/ 873314 h 986604"/>
              <a:gd name="connsiteX4" fmla="*/ 486854 w 1086573"/>
              <a:gd name="connsiteY4" fmla="*/ 657290 h 986604"/>
              <a:gd name="connsiteX5" fmla="*/ 342839 w 1086573"/>
              <a:gd name="connsiteY5" fmla="*/ 657290 h 986604"/>
              <a:gd name="connsiteX6" fmla="*/ 54807 w 1086573"/>
              <a:gd name="connsiteY6" fmla="*/ 585282 h 986604"/>
              <a:gd name="connsiteX7" fmla="*/ 54806 w 1086573"/>
              <a:gd name="connsiteY7" fmla="*/ 513275 h 986604"/>
              <a:gd name="connsiteX0" fmla="*/ 990913 w 2515082"/>
              <a:gd name="connsiteY0" fmla="*/ 444049 h 1421434"/>
              <a:gd name="connsiteX1" fmla="*/ 2503081 w 2515082"/>
              <a:gd name="connsiteY1" fmla="*/ 12001 h 1421434"/>
              <a:gd name="connsiteX2" fmla="*/ 918905 w 2515082"/>
              <a:gd name="connsiteY2" fmla="*/ 516057 h 1421434"/>
              <a:gd name="connsiteX3" fmla="*/ 1013188 w 2515082"/>
              <a:gd name="connsiteY3" fmla="*/ 931410 h 1421434"/>
              <a:gd name="connsiteX4" fmla="*/ 990913 w 2515082"/>
              <a:gd name="connsiteY4" fmla="*/ 1308144 h 1421434"/>
              <a:gd name="connsiteX5" fmla="*/ 486854 w 2515082"/>
              <a:gd name="connsiteY5" fmla="*/ 1092120 h 1421434"/>
              <a:gd name="connsiteX6" fmla="*/ 342839 w 2515082"/>
              <a:gd name="connsiteY6" fmla="*/ 1092120 h 1421434"/>
              <a:gd name="connsiteX7" fmla="*/ 54807 w 2515082"/>
              <a:gd name="connsiteY7" fmla="*/ 1020112 h 1421434"/>
              <a:gd name="connsiteX8" fmla="*/ 54806 w 2515082"/>
              <a:gd name="connsiteY8" fmla="*/ 948105 h 1421434"/>
              <a:gd name="connsiteX0" fmla="*/ 1927016 w 2671100"/>
              <a:gd name="connsiteY0" fmla="*/ 444049 h 1421434"/>
              <a:gd name="connsiteX1" fmla="*/ 2503081 w 2671100"/>
              <a:gd name="connsiteY1" fmla="*/ 12001 h 1421434"/>
              <a:gd name="connsiteX2" fmla="*/ 918905 w 2671100"/>
              <a:gd name="connsiteY2" fmla="*/ 516057 h 1421434"/>
              <a:gd name="connsiteX3" fmla="*/ 1013188 w 2671100"/>
              <a:gd name="connsiteY3" fmla="*/ 931410 h 1421434"/>
              <a:gd name="connsiteX4" fmla="*/ 990913 w 2671100"/>
              <a:gd name="connsiteY4" fmla="*/ 1308144 h 1421434"/>
              <a:gd name="connsiteX5" fmla="*/ 486854 w 2671100"/>
              <a:gd name="connsiteY5" fmla="*/ 1092120 h 1421434"/>
              <a:gd name="connsiteX6" fmla="*/ 342839 w 2671100"/>
              <a:gd name="connsiteY6" fmla="*/ 1092120 h 1421434"/>
              <a:gd name="connsiteX7" fmla="*/ 54807 w 2671100"/>
              <a:gd name="connsiteY7" fmla="*/ 1020112 h 1421434"/>
              <a:gd name="connsiteX8" fmla="*/ 54806 w 2671100"/>
              <a:gd name="connsiteY8" fmla="*/ 948105 h 1421434"/>
              <a:gd name="connsiteX0" fmla="*/ 1927016 w 2671100"/>
              <a:gd name="connsiteY0" fmla="*/ 444049 h 1421434"/>
              <a:gd name="connsiteX1" fmla="*/ 2503081 w 2671100"/>
              <a:gd name="connsiteY1" fmla="*/ 12001 h 1421434"/>
              <a:gd name="connsiteX2" fmla="*/ 918905 w 2671100"/>
              <a:gd name="connsiteY2" fmla="*/ 516057 h 1421434"/>
              <a:gd name="connsiteX3" fmla="*/ 1013188 w 2671100"/>
              <a:gd name="connsiteY3" fmla="*/ 931410 h 1421434"/>
              <a:gd name="connsiteX4" fmla="*/ 990913 w 2671100"/>
              <a:gd name="connsiteY4" fmla="*/ 1308144 h 1421434"/>
              <a:gd name="connsiteX5" fmla="*/ 486854 w 2671100"/>
              <a:gd name="connsiteY5" fmla="*/ 1092120 h 1421434"/>
              <a:gd name="connsiteX6" fmla="*/ 342839 w 2671100"/>
              <a:gd name="connsiteY6" fmla="*/ 1092120 h 1421434"/>
              <a:gd name="connsiteX7" fmla="*/ 54807 w 2671100"/>
              <a:gd name="connsiteY7" fmla="*/ 1020112 h 1421434"/>
              <a:gd name="connsiteX8" fmla="*/ 54806 w 2671100"/>
              <a:gd name="connsiteY8" fmla="*/ 948105 h 1421434"/>
              <a:gd name="connsiteX0" fmla="*/ 3223160 w 3315074"/>
              <a:gd name="connsiteY0" fmla="*/ 144016 h 1481441"/>
              <a:gd name="connsiteX1" fmla="*/ 2503081 w 3315074"/>
              <a:gd name="connsiteY1" fmla="*/ 72008 h 1481441"/>
              <a:gd name="connsiteX2" fmla="*/ 918905 w 3315074"/>
              <a:gd name="connsiteY2" fmla="*/ 576064 h 1481441"/>
              <a:gd name="connsiteX3" fmla="*/ 1013188 w 3315074"/>
              <a:gd name="connsiteY3" fmla="*/ 991417 h 1481441"/>
              <a:gd name="connsiteX4" fmla="*/ 990913 w 3315074"/>
              <a:gd name="connsiteY4" fmla="*/ 1368151 h 1481441"/>
              <a:gd name="connsiteX5" fmla="*/ 486854 w 3315074"/>
              <a:gd name="connsiteY5" fmla="*/ 1152127 h 1481441"/>
              <a:gd name="connsiteX6" fmla="*/ 342839 w 3315074"/>
              <a:gd name="connsiteY6" fmla="*/ 1152127 h 1481441"/>
              <a:gd name="connsiteX7" fmla="*/ 54807 w 3315074"/>
              <a:gd name="connsiteY7" fmla="*/ 1080119 h 1481441"/>
              <a:gd name="connsiteX8" fmla="*/ 54806 w 3315074"/>
              <a:gd name="connsiteY8" fmla="*/ 1008112 h 1481441"/>
              <a:gd name="connsiteX0" fmla="*/ 3223160 w 3315074"/>
              <a:gd name="connsiteY0" fmla="*/ 65988 h 1403413"/>
              <a:gd name="connsiteX1" fmla="*/ 1855008 w 3315074"/>
              <a:gd name="connsiteY1" fmla="*/ 137997 h 1403413"/>
              <a:gd name="connsiteX2" fmla="*/ 918905 w 3315074"/>
              <a:gd name="connsiteY2" fmla="*/ 498036 h 1403413"/>
              <a:gd name="connsiteX3" fmla="*/ 1013188 w 3315074"/>
              <a:gd name="connsiteY3" fmla="*/ 913389 h 1403413"/>
              <a:gd name="connsiteX4" fmla="*/ 990913 w 3315074"/>
              <a:gd name="connsiteY4" fmla="*/ 1290123 h 1403413"/>
              <a:gd name="connsiteX5" fmla="*/ 486854 w 3315074"/>
              <a:gd name="connsiteY5" fmla="*/ 1074099 h 1403413"/>
              <a:gd name="connsiteX6" fmla="*/ 342839 w 3315074"/>
              <a:gd name="connsiteY6" fmla="*/ 1074099 h 1403413"/>
              <a:gd name="connsiteX7" fmla="*/ 54807 w 3315074"/>
              <a:gd name="connsiteY7" fmla="*/ 1002091 h 1403413"/>
              <a:gd name="connsiteX8" fmla="*/ 54806 w 3315074"/>
              <a:gd name="connsiteY8" fmla="*/ 930084 h 1403413"/>
              <a:gd name="connsiteX0" fmla="*/ 3223160 w 3224401"/>
              <a:gd name="connsiteY0" fmla="*/ 84008 h 1421433"/>
              <a:gd name="connsiteX1" fmla="*/ 2503080 w 3224401"/>
              <a:gd name="connsiteY1" fmla="*/ 12001 h 1421433"/>
              <a:gd name="connsiteX2" fmla="*/ 1855008 w 3224401"/>
              <a:gd name="connsiteY2" fmla="*/ 156017 h 1421433"/>
              <a:gd name="connsiteX3" fmla="*/ 918905 w 3224401"/>
              <a:gd name="connsiteY3" fmla="*/ 516056 h 1421433"/>
              <a:gd name="connsiteX4" fmla="*/ 1013188 w 3224401"/>
              <a:gd name="connsiteY4" fmla="*/ 931409 h 1421433"/>
              <a:gd name="connsiteX5" fmla="*/ 990913 w 3224401"/>
              <a:gd name="connsiteY5" fmla="*/ 1308143 h 1421433"/>
              <a:gd name="connsiteX6" fmla="*/ 486854 w 3224401"/>
              <a:gd name="connsiteY6" fmla="*/ 1092119 h 1421433"/>
              <a:gd name="connsiteX7" fmla="*/ 342839 w 3224401"/>
              <a:gd name="connsiteY7" fmla="*/ 1092119 h 1421433"/>
              <a:gd name="connsiteX8" fmla="*/ 54807 w 3224401"/>
              <a:gd name="connsiteY8" fmla="*/ 1020111 h 1421433"/>
              <a:gd name="connsiteX9" fmla="*/ 54806 w 3224401"/>
              <a:gd name="connsiteY9" fmla="*/ 948104 h 1421433"/>
              <a:gd name="connsiteX0" fmla="*/ 3223160 w 3223160"/>
              <a:gd name="connsiteY0" fmla="*/ 0 h 1337425"/>
              <a:gd name="connsiteX1" fmla="*/ 1855008 w 3223160"/>
              <a:gd name="connsiteY1" fmla="*/ 72009 h 1337425"/>
              <a:gd name="connsiteX2" fmla="*/ 918905 w 3223160"/>
              <a:gd name="connsiteY2" fmla="*/ 432048 h 1337425"/>
              <a:gd name="connsiteX3" fmla="*/ 1013188 w 3223160"/>
              <a:gd name="connsiteY3" fmla="*/ 847401 h 1337425"/>
              <a:gd name="connsiteX4" fmla="*/ 990913 w 3223160"/>
              <a:gd name="connsiteY4" fmla="*/ 1224135 h 1337425"/>
              <a:gd name="connsiteX5" fmla="*/ 486854 w 3223160"/>
              <a:gd name="connsiteY5" fmla="*/ 1008111 h 1337425"/>
              <a:gd name="connsiteX6" fmla="*/ 342839 w 3223160"/>
              <a:gd name="connsiteY6" fmla="*/ 1008111 h 1337425"/>
              <a:gd name="connsiteX7" fmla="*/ 54807 w 3223160"/>
              <a:gd name="connsiteY7" fmla="*/ 936103 h 1337425"/>
              <a:gd name="connsiteX8" fmla="*/ 54806 w 3223160"/>
              <a:gd name="connsiteY8" fmla="*/ 864096 h 1337425"/>
              <a:gd name="connsiteX0" fmla="*/ 2503081 w 2503081"/>
              <a:gd name="connsiteY0" fmla="*/ 0 h 1409432"/>
              <a:gd name="connsiteX1" fmla="*/ 1855008 w 2503081"/>
              <a:gd name="connsiteY1" fmla="*/ 144016 h 1409432"/>
              <a:gd name="connsiteX2" fmla="*/ 918905 w 2503081"/>
              <a:gd name="connsiteY2" fmla="*/ 504055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350954 w 2503081"/>
              <a:gd name="connsiteY2" fmla="*/ 648072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62922 w 2503081"/>
              <a:gd name="connsiteY2" fmla="*/ 432048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62922 w 2503081"/>
              <a:gd name="connsiteY2" fmla="*/ 432048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62922 w 2503081"/>
              <a:gd name="connsiteY2" fmla="*/ 432048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28429 w 2503081"/>
              <a:gd name="connsiteY2" fmla="*/ 434270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28429 w 2503081"/>
              <a:gd name="connsiteY2" fmla="*/ 434270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0 w 4464540"/>
              <a:gd name="connsiteY8"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673254 w 4464540"/>
              <a:gd name="connsiteY8" fmla="*/ 906290 h 1409432"/>
              <a:gd name="connsiteX9" fmla="*/ 0 w 4464540"/>
              <a:gd name="connsiteY9"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092285 w 4464540"/>
              <a:gd name="connsiteY8" fmla="*/ 883434 h 1409432"/>
              <a:gd name="connsiteX9" fmla="*/ 673254 w 4464540"/>
              <a:gd name="connsiteY9" fmla="*/ 906290 h 1409432"/>
              <a:gd name="connsiteX10" fmla="*/ 0 w 4464540"/>
              <a:gd name="connsiteY10"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419892 w 4464540"/>
              <a:gd name="connsiteY8" fmla="*/ 571073 h 1409432"/>
              <a:gd name="connsiteX9" fmla="*/ 1092285 w 4464540"/>
              <a:gd name="connsiteY9" fmla="*/ 883434 h 1409432"/>
              <a:gd name="connsiteX10" fmla="*/ 673254 w 4464540"/>
              <a:gd name="connsiteY10" fmla="*/ 906290 h 1409432"/>
              <a:gd name="connsiteX11" fmla="*/ 0 w 4464540"/>
              <a:gd name="connsiteY11"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419892 w 4464540"/>
              <a:gd name="connsiteY8" fmla="*/ 571073 h 1409432"/>
              <a:gd name="connsiteX9" fmla="*/ 1038776 w 4464540"/>
              <a:gd name="connsiteY9" fmla="*/ 852792 h 1409432"/>
              <a:gd name="connsiteX10" fmla="*/ 673254 w 4464540"/>
              <a:gd name="connsiteY10" fmla="*/ 906290 h 1409432"/>
              <a:gd name="connsiteX11" fmla="*/ 0 w 4464540"/>
              <a:gd name="connsiteY11"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648455 w 4464540"/>
              <a:gd name="connsiteY8" fmla="*/ 380610 h 1409432"/>
              <a:gd name="connsiteX9" fmla="*/ 1419892 w 4464540"/>
              <a:gd name="connsiteY9" fmla="*/ 571073 h 1409432"/>
              <a:gd name="connsiteX10" fmla="*/ 1038776 w 4464540"/>
              <a:gd name="connsiteY10" fmla="*/ 852792 h 1409432"/>
              <a:gd name="connsiteX11" fmla="*/ 673254 w 4464540"/>
              <a:gd name="connsiteY11" fmla="*/ 906290 h 1409432"/>
              <a:gd name="connsiteX12" fmla="*/ 0 w 4464540"/>
              <a:gd name="connsiteY12"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648455 w 4464540"/>
              <a:gd name="connsiteY8" fmla="*/ 380610 h 1409432"/>
              <a:gd name="connsiteX9" fmla="*/ 1404424 w 4464540"/>
              <a:gd name="connsiteY9" fmla="*/ 517635 h 1409432"/>
              <a:gd name="connsiteX10" fmla="*/ 1038776 w 4464540"/>
              <a:gd name="connsiteY10" fmla="*/ 852792 h 1409432"/>
              <a:gd name="connsiteX11" fmla="*/ 673254 w 4464540"/>
              <a:gd name="connsiteY11" fmla="*/ 906290 h 1409432"/>
              <a:gd name="connsiteX12" fmla="*/ 0 w 4464540"/>
              <a:gd name="connsiteY12"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648455 w 4464540"/>
              <a:gd name="connsiteY8" fmla="*/ 380610 h 1409432"/>
              <a:gd name="connsiteX9" fmla="*/ 1404424 w 4464540"/>
              <a:gd name="connsiteY9" fmla="*/ 517635 h 1409432"/>
              <a:gd name="connsiteX10" fmla="*/ 1038776 w 4464540"/>
              <a:gd name="connsiteY10" fmla="*/ 852792 h 1409432"/>
              <a:gd name="connsiteX11" fmla="*/ 673254 w 4464540"/>
              <a:gd name="connsiteY11" fmla="*/ 906290 h 1409432"/>
              <a:gd name="connsiteX12" fmla="*/ 0 w 4464540"/>
              <a:gd name="connsiteY12"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648455 w 4464540"/>
              <a:gd name="connsiteY8" fmla="*/ 380610 h 1409432"/>
              <a:gd name="connsiteX9" fmla="*/ 1427511 w 4464540"/>
              <a:gd name="connsiteY9" fmla="*/ 411084 h 1409432"/>
              <a:gd name="connsiteX10" fmla="*/ 1404424 w 4464540"/>
              <a:gd name="connsiteY10" fmla="*/ 517635 h 1409432"/>
              <a:gd name="connsiteX11" fmla="*/ 1038776 w 4464540"/>
              <a:gd name="connsiteY11" fmla="*/ 852792 h 1409432"/>
              <a:gd name="connsiteX12" fmla="*/ 673254 w 4464540"/>
              <a:gd name="connsiteY12" fmla="*/ 906290 h 1409432"/>
              <a:gd name="connsiteX13" fmla="*/ 0 w 4464540"/>
              <a:gd name="connsiteY13"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648455 w 4464540"/>
              <a:gd name="connsiteY8" fmla="*/ 380610 h 1409432"/>
              <a:gd name="connsiteX9" fmla="*/ 1427511 w 4464540"/>
              <a:gd name="connsiteY9" fmla="*/ 411084 h 1409432"/>
              <a:gd name="connsiteX10" fmla="*/ 1335627 w 4464540"/>
              <a:gd name="connsiteY10" fmla="*/ 563248 h 1409432"/>
              <a:gd name="connsiteX11" fmla="*/ 1038776 w 4464540"/>
              <a:gd name="connsiteY11" fmla="*/ 852792 h 1409432"/>
              <a:gd name="connsiteX12" fmla="*/ 673254 w 4464540"/>
              <a:gd name="connsiteY12" fmla="*/ 906290 h 1409432"/>
              <a:gd name="connsiteX13" fmla="*/ 0 w 4464540"/>
              <a:gd name="connsiteY13"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648455 w 4464540"/>
              <a:gd name="connsiteY8" fmla="*/ 380610 h 1409432"/>
              <a:gd name="connsiteX9" fmla="*/ 1427511 w 4464540"/>
              <a:gd name="connsiteY9" fmla="*/ 411084 h 1409432"/>
              <a:gd name="connsiteX10" fmla="*/ 1335627 w 4464540"/>
              <a:gd name="connsiteY10" fmla="*/ 563248 h 1409432"/>
              <a:gd name="connsiteX11" fmla="*/ 1038776 w 4464540"/>
              <a:gd name="connsiteY11" fmla="*/ 852792 h 1409432"/>
              <a:gd name="connsiteX12" fmla="*/ 673254 w 4464540"/>
              <a:gd name="connsiteY12" fmla="*/ 906290 h 1409432"/>
              <a:gd name="connsiteX13" fmla="*/ 0 w 4464540"/>
              <a:gd name="connsiteY13" fmla="*/ 719695 h 1409432"/>
              <a:gd name="connsiteX0" fmla="*/ 4472159 w 4472159"/>
              <a:gd name="connsiteY0" fmla="*/ 0 h 1409432"/>
              <a:gd name="connsiteX1" fmla="*/ 3824086 w 4472159"/>
              <a:gd name="connsiteY1" fmla="*/ 144016 h 1409432"/>
              <a:gd name="connsiteX2" fmla="*/ 2997507 w 4472159"/>
              <a:gd name="connsiteY2" fmla="*/ 434270 h 1409432"/>
              <a:gd name="connsiteX3" fmla="*/ 2982266 w 4472159"/>
              <a:gd name="connsiteY3" fmla="*/ 919408 h 1409432"/>
              <a:gd name="connsiteX4" fmla="*/ 2959991 w 4472159"/>
              <a:gd name="connsiteY4" fmla="*/ 1296142 h 1409432"/>
              <a:gd name="connsiteX5" fmla="*/ 2455932 w 4472159"/>
              <a:gd name="connsiteY5" fmla="*/ 1080118 h 1409432"/>
              <a:gd name="connsiteX6" fmla="*/ 2311917 w 4472159"/>
              <a:gd name="connsiteY6" fmla="*/ 1080118 h 1409432"/>
              <a:gd name="connsiteX7" fmla="*/ 2023885 w 4472159"/>
              <a:gd name="connsiteY7" fmla="*/ 1008110 h 1409432"/>
              <a:gd name="connsiteX8" fmla="*/ 1656074 w 4472159"/>
              <a:gd name="connsiteY8" fmla="*/ 380610 h 1409432"/>
              <a:gd name="connsiteX9" fmla="*/ 1435130 w 4472159"/>
              <a:gd name="connsiteY9" fmla="*/ 411084 h 1409432"/>
              <a:gd name="connsiteX10" fmla="*/ 1343246 w 4472159"/>
              <a:gd name="connsiteY10" fmla="*/ 563248 h 1409432"/>
              <a:gd name="connsiteX11" fmla="*/ 1046395 w 4472159"/>
              <a:gd name="connsiteY11" fmla="*/ 852792 h 1409432"/>
              <a:gd name="connsiteX12" fmla="*/ 680873 w 4472159"/>
              <a:gd name="connsiteY12" fmla="*/ 906290 h 1409432"/>
              <a:gd name="connsiteX13" fmla="*/ 0 w 4472159"/>
              <a:gd name="connsiteY13" fmla="*/ 742414 h 1409432"/>
              <a:gd name="connsiteX0" fmla="*/ 4502634 w 4502634"/>
              <a:gd name="connsiteY0" fmla="*/ 0 h 1409432"/>
              <a:gd name="connsiteX1" fmla="*/ 3854561 w 4502634"/>
              <a:gd name="connsiteY1" fmla="*/ 144016 h 1409432"/>
              <a:gd name="connsiteX2" fmla="*/ 3027982 w 4502634"/>
              <a:gd name="connsiteY2" fmla="*/ 434270 h 1409432"/>
              <a:gd name="connsiteX3" fmla="*/ 3012741 w 4502634"/>
              <a:gd name="connsiteY3" fmla="*/ 919408 h 1409432"/>
              <a:gd name="connsiteX4" fmla="*/ 2990466 w 4502634"/>
              <a:gd name="connsiteY4" fmla="*/ 1296142 h 1409432"/>
              <a:gd name="connsiteX5" fmla="*/ 2486407 w 4502634"/>
              <a:gd name="connsiteY5" fmla="*/ 1080118 h 1409432"/>
              <a:gd name="connsiteX6" fmla="*/ 2342392 w 4502634"/>
              <a:gd name="connsiteY6" fmla="*/ 1080118 h 1409432"/>
              <a:gd name="connsiteX7" fmla="*/ 2054360 w 4502634"/>
              <a:gd name="connsiteY7" fmla="*/ 1008110 h 1409432"/>
              <a:gd name="connsiteX8" fmla="*/ 1686549 w 4502634"/>
              <a:gd name="connsiteY8" fmla="*/ 380610 h 1409432"/>
              <a:gd name="connsiteX9" fmla="*/ 1465605 w 4502634"/>
              <a:gd name="connsiteY9" fmla="*/ 411084 h 1409432"/>
              <a:gd name="connsiteX10" fmla="*/ 1373721 w 4502634"/>
              <a:gd name="connsiteY10" fmla="*/ 563248 h 1409432"/>
              <a:gd name="connsiteX11" fmla="*/ 1076870 w 4502634"/>
              <a:gd name="connsiteY11" fmla="*/ 852792 h 1409432"/>
              <a:gd name="connsiteX12" fmla="*/ 711348 w 4502634"/>
              <a:gd name="connsiteY12" fmla="*/ 906290 h 1409432"/>
              <a:gd name="connsiteX13" fmla="*/ 0 w 4502634"/>
              <a:gd name="connsiteY13" fmla="*/ 711799 h 1409432"/>
              <a:gd name="connsiteX0" fmla="*/ 4502634 w 4502634"/>
              <a:gd name="connsiteY0" fmla="*/ 0 h 1409432"/>
              <a:gd name="connsiteX1" fmla="*/ 3854561 w 4502634"/>
              <a:gd name="connsiteY1" fmla="*/ 144016 h 1409432"/>
              <a:gd name="connsiteX2" fmla="*/ 3027982 w 4502634"/>
              <a:gd name="connsiteY2" fmla="*/ 434270 h 1409432"/>
              <a:gd name="connsiteX3" fmla="*/ 3012741 w 4502634"/>
              <a:gd name="connsiteY3" fmla="*/ 919408 h 1409432"/>
              <a:gd name="connsiteX4" fmla="*/ 2990466 w 4502634"/>
              <a:gd name="connsiteY4" fmla="*/ 1296142 h 1409432"/>
              <a:gd name="connsiteX5" fmla="*/ 2486407 w 4502634"/>
              <a:gd name="connsiteY5" fmla="*/ 1080118 h 1409432"/>
              <a:gd name="connsiteX6" fmla="*/ 2342392 w 4502634"/>
              <a:gd name="connsiteY6" fmla="*/ 1080118 h 1409432"/>
              <a:gd name="connsiteX7" fmla="*/ 2054360 w 4502634"/>
              <a:gd name="connsiteY7" fmla="*/ 1008110 h 1409432"/>
              <a:gd name="connsiteX8" fmla="*/ 1701512 w 4502634"/>
              <a:gd name="connsiteY8" fmla="*/ 411012 h 1409432"/>
              <a:gd name="connsiteX9" fmla="*/ 1465605 w 4502634"/>
              <a:gd name="connsiteY9" fmla="*/ 411084 h 1409432"/>
              <a:gd name="connsiteX10" fmla="*/ 1373721 w 4502634"/>
              <a:gd name="connsiteY10" fmla="*/ 563248 h 1409432"/>
              <a:gd name="connsiteX11" fmla="*/ 1076870 w 4502634"/>
              <a:gd name="connsiteY11" fmla="*/ 852792 h 1409432"/>
              <a:gd name="connsiteX12" fmla="*/ 711348 w 4502634"/>
              <a:gd name="connsiteY12" fmla="*/ 906290 h 1409432"/>
              <a:gd name="connsiteX13" fmla="*/ 0 w 4502634"/>
              <a:gd name="connsiteY13" fmla="*/ 711799 h 1409432"/>
              <a:gd name="connsiteX0" fmla="*/ 4502634 w 4502634"/>
              <a:gd name="connsiteY0" fmla="*/ 0 h 1409432"/>
              <a:gd name="connsiteX1" fmla="*/ 3854561 w 4502634"/>
              <a:gd name="connsiteY1" fmla="*/ 144016 h 1409432"/>
              <a:gd name="connsiteX2" fmla="*/ 3027982 w 4502634"/>
              <a:gd name="connsiteY2" fmla="*/ 434270 h 1409432"/>
              <a:gd name="connsiteX3" fmla="*/ 3012741 w 4502634"/>
              <a:gd name="connsiteY3" fmla="*/ 919408 h 1409432"/>
              <a:gd name="connsiteX4" fmla="*/ 2990466 w 4502634"/>
              <a:gd name="connsiteY4" fmla="*/ 1296142 h 1409432"/>
              <a:gd name="connsiteX5" fmla="*/ 2486407 w 4502634"/>
              <a:gd name="connsiteY5" fmla="*/ 1080118 h 1409432"/>
              <a:gd name="connsiteX6" fmla="*/ 2342392 w 4502634"/>
              <a:gd name="connsiteY6" fmla="*/ 1080118 h 1409432"/>
              <a:gd name="connsiteX7" fmla="*/ 2054360 w 4502634"/>
              <a:gd name="connsiteY7" fmla="*/ 1008110 h 1409432"/>
              <a:gd name="connsiteX8" fmla="*/ 1701512 w 4502634"/>
              <a:gd name="connsiteY8" fmla="*/ 411012 h 1409432"/>
              <a:gd name="connsiteX9" fmla="*/ 1465367 w 4502634"/>
              <a:gd name="connsiteY9" fmla="*/ 403387 h 1409432"/>
              <a:gd name="connsiteX10" fmla="*/ 1373721 w 4502634"/>
              <a:gd name="connsiteY10" fmla="*/ 563248 h 1409432"/>
              <a:gd name="connsiteX11" fmla="*/ 1076870 w 4502634"/>
              <a:gd name="connsiteY11" fmla="*/ 852792 h 1409432"/>
              <a:gd name="connsiteX12" fmla="*/ 711348 w 4502634"/>
              <a:gd name="connsiteY12" fmla="*/ 906290 h 1409432"/>
              <a:gd name="connsiteX13" fmla="*/ 0 w 4502634"/>
              <a:gd name="connsiteY13" fmla="*/ 711799 h 1409432"/>
              <a:gd name="connsiteX0" fmla="*/ 4502634 w 4502634"/>
              <a:gd name="connsiteY0" fmla="*/ 0 h 1409432"/>
              <a:gd name="connsiteX1" fmla="*/ 3854561 w 4502634"/>
              <a:gd name="connsiteY1" fmla="*/ 144016 h 1409432"/>
              <a:gd name="connsiteX2" fmla="*/ 3027982 w 4502634"/>
              <a:gd name="connsiteY2" fmla="*/ 434270 h 1409432"/>
              <a:gd name="connsiteX3" fmla="*/ 3012741 w 4502634"/>
              <a:gd name="connsiteY3" fmla="*/ 919408 h 1409432"/>
              <a:gd name="connsiteX4" fmla="*/ 2990466 w 4502634"/>
              <a:gd name="connsiteY4" fmla="*/ 1296142 h 1409432"/>
              <a:gd name="connsiteX5" fmla="*/ 2486407 w 4502634"/>
              <a:gd name="connsiteY5" fmla="*/ 1080118 h 1409432"/>
              <a:gd name="connsiteX6" fmla="*/ 2342392 w 4502634"/>
              <a:gd name="connsiteY6" fmla="*/ 1080118 h 1409432"/>
              <a:gd name="connsiteX7" fmla="*/ 2054360 w 4502634"/>
              <a:gd name="connsiteY7" fmla="*/ 1008110 h 1409432"/>
              <a:gd name="connsiteX8" fmla="*/ 1915112 w 4502634"/>
              <a:gd name="connsiteY8" fmla="*/ 685352 h 1409432"/>
              <a:gd name="connsiteX9" fmla="*/ 1701512 w 4502634"/>
              <a:gd name="connsiteY9" fmla="*/ 411012 h 1409432"/>
              <a:gd name="connsiteX10" fmla="*/ 1465367 w 4502634"/>
              <a:gd name="connsiteY10" fmla="*/ 403387 h 1409432"/>
              <a:gd name="connsiteX11" fmla="*/ 1373721 w 4502634"/>
              <a:gd name="connsiteY11" fmla="*/ 563248 h 1409432"/>
              <a:gd name="connsiteX12" fmla="*/ 1076870 w 4502634"/>
              <a:gd name="connsiteY12" fmla="*/ 852792 h 1409432"/>
              <a:gd name="connsiteX13" fmla="*/ 711348 w 4502634"/>
              <a:gd name="connsiteY13" fmla="*/ 906290 h 1409432"/>
              <a:gd name="connsiteX14" fmla="*/ 0 w 4502634"/>
              <a:gd name="connsiteY14" fmla="*/ 711799 h 1409432"/>
              <a:gd name="connsiteX0" fmla="*/ 4502634 w 4502634"/>
              <a:gd name="connsiteY0" fmla="*/ 0 h 1409432"/>
              <a:gd name="connsiteX1" fmla="*/ 3854561 w 4502634"/>
              <a:gd name="connsiteY1" fmla="*/ 144016 h 1409432"/>
              <a:gd name="connsiteX2" fmla="*/ 3027982 w 4502634"/>
              <a:gd name="connsiteY2" fmla="*/ 434270 h 1409432"/>
              <a:gd name="connsiteX3" fmla="*/ 3012741 w 4502634"/>
              <a:gd name="connsiteY3" fmla="*/ 919408 h 1409432"/>
              <a:gd name="connsiteX4" fmla="*/ 2990466 w 4502634"/>
              <a:gd name="connsiteY4" fmla="*/ 1296142 h 1409432"/>
              <a:gd name="connsiteX5" fmla="*/ 2486407 w 4502634"/>
              <a:gd name="connsiteY5" fmla="*/ 1080118 h 1409432"/>
              <a:gd name="connsiteX6" fmla="*/ 2342392 w 4502634"/>
              <a:gd name="connsiteY6" fmla="*/ 1080118 h 1409432"/>
              <a:gd name="connsiteX7" fmla="*/ 2054026 w 4502634"/>
              <a:gd name="connsiteY7" fmla="*/ 931733 h 1409432"/>
              <a:gd name="connsiteX8" fmla="*/ 1915112 w 4502634"/>
              <a:gd name="connsiteY8" fmla="*/ 685352 h 1409432"/>
              <a:gd name="connsiteX9" fmla="*/ 1701512 w 4502634"/>
              <a:gd name="connsiteY9" fmla="*/ 411012 h 1409432"/>
              <a:gd name="connsiteX10" fmla="*/ 1465367 w 4502634"/>
              <a:gd name="connsiteY10" fmla="*/ 403387 h 1409432"/>
              <a:gd name="connsiteX11" fmla="*/ 1373721 w 4502634"/>
              <a:gd name="connsiteY11" fmla="*/ 563248 h 1409432"/>
              <a:gd name="connsiteX12" fmla="*/ 1076870 w 4502634"/>
              <a:gd name="connsiteY12" fmla="*/ 852792 h 1409432"/>
              <a:gd name="connsiteX13" fmla="*/ 711348 w 4502634"/>
              <a:gd name="connsiteY13" fmla="*/ 906290 h 1409432"/>
              <a:gd name="connsiteX14" fmla="*/ 0 w 4502634"/>
              <a:gd name="connsiteY14" fmla="*/ 711799 h 1409432"/>
              <a:gd name="connsiteX0" fmla="*/ 4502634 w 4502634"/>
              <a:gd name="connsiteY0" fmla="*/ 0 h 1409432"/>
              <a:gd name="connsiteX1" fmla="*/ 3854561 w 4502634"/>
              <a:gd name="connsiteY1" fmla="*/ 144016 h 1409432"/>
              <a:gd name="connsiteX2" fmla="*/ 3027982 w 4502634"/>
              <a:gd name="connsiteY2" fmla="*/ 434270 h 1409432"/>
              <a:gd name="connsiteX3" fmla="*/ 3012741 w 4502634"/>
              <a:gd name="connsiteY3" fmla="*/ 919408 h 1409432"/>
              <a:gd name="connsiteX4" fmla="*/ 2990466 w 4502634"/>
              <a:gd name="connsiteY4" fmla="*/ 1296142 h 1409432"/>
              <a:gd name="connsiteX5" fmla="*/ 2486407 w 4502634"/>
              <a:gd name="connsiteY5" fmla="*/ 1080118 h 1409432"/>
              <a:gd name="connsiteX6" fmla="*/ 2342392 w 4502634"/>
              <a:gd name="connsiteY6" fmla="*/ 1080118 h 1409432"/>
              <a:gd name="connsiteX7" fmla="*/ 2054026 w 4502634"/>
              <a:gd name="connsiteY7" fmla="*/ 931733 h 1409432"/>
              <a:gd name="connsiteX8" fmla="*/ 1991299 w 4502634"/>
              <a:gd name="connsiteY8" fmla="*/ 792011 h 1409432"/>
              <a:gd name="connsiteX9" fmla="*/ 1915112 w 4502634"/>
              <a:gd name="connsiteY9" fmla="*/ 685352 h 1409432"/>
              <a:gd name="connsiteX10" fmla="*/ 1701512 w 4502634"/>
              <a:gd name="connsiteY10" fmla="*/ 411012 h 1409432"/>
              <a:gd name="connsiteX11" fmla="*/ 1465367 w 4502634"/>
              <a:gd name="connsiteY11" fmla="*/ 403387 h 1409432"/>
              <a:gd name="connsiteX12" fmla="*/ 1373721 w 4502634"/>
              <a:gd name="connsiteY12" fmla="*/ 563248 h 1409432"/>
              <a:gd name="connsiteX13" fmla="*/ 1076870 w 4502634"/>
              <a:gd name="connsiteY13" fmla="*/ 852792 h 1409432"/>
              <a:gd name="connsiteX14" fmla="*/ 711348 w 4502634"/>
              <a:gd name="connsiteY14" fmla="*/ 906290 h 1409432"/>
              <a:gd name="connsiteX15" fmla="*/ 0 w 4502634"/>
              <a:gd name="connsiteY15" fmla="*/ 711799 h 1409432"/>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486407 w 4502634"/>
              <a:gd name="connsiteY5" fmla="*/ 1080118 h 1336945"/>
              <a:gd name="connsiteX6" fmla="*/ 2342392 w 4502634"/>
              <a:gd name="connsiteY6" fmla="*/ 1080118 h 1336945"/>
              <a:gd name="connsiteX7" fmla="*/ 2054026 w 4502634"/>
              <a:gd name="connsiteY7" fmla="*/ 931733 h 1336945"/>
              <a:gd name="connsiteX8" fmla="*/ 1991299 w 4502634"/>
              <a:gd name="connsiteY8" fmla="*/ 792011 h 1336945"/>
              <a:gd name="connsiteX9" fmla="*/ 1915112 w 4502634"/>
              <a:gd name="connsiteY9" fmla="*/ 685352 h 1336945"/>
              <a:gd name="connsiteX10" fmla="*/ 1701512 w 4502634"/>
              <a:gd name="connsiteY10" fmla="*/ 411012 h 1336945"/>
              <a:gd name="connsiteX11" fmla="*/ 1465367 w 4502634"/>
              <a:gd name="connsiteY11" fmla="*/ 403387 h 1336945"/>
              <a:gd name="connsiteX12" fmla="*/ 1373721 w 4502634"/>
              <a:gd name="connsiteY12" fmla="*/ 563248 h 1336945"/>
              <a:gd name="connsiteX13" fmla="*/ 1076870 w 4502634"/>
              <a:gd name="connsiteY13" fmla="*/ 852792 h 1336945"/>
              <a:gd name="connsiteX14" fmla="*/ 711348 w 4502634"/>
              <a:gd name="connsiteY14" fmla="*/ 906290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392 w 4502634"/>
              <a:gd name="connsiteY6" fmla="*/ 1080118 h 1336945"/>
              <a:gd name="connsiteX7" fmla="*/ 2054026 w 4502634"/>
              <a:gd name="connsiteY7" fmla="*/ 931733 h 1336945"/>
              <a:gd name="connsiteX8" fmla="*/ 1991299 w 4502634"/>
              <a:gd name="connsiteY8" fmla="*/ 792011 h 1336945"/>
              <a:gd name="connsiteX9" fmla="*/ 1915112 w 4502634"/>
              <a:gd name="connsiteY9" fmla="*/ 685352 h 1336945"/>
              <a:gd name="connsiteX10" fmla="*/ 1701512 w 4502634"/>
              <a:gd name="connsiteY10" fmla="*/ 411012 h 1336945"/>
              <a:gd name="connsiteX11" fmla="*/ 1465367 w 4502634"/>
              <a:gd name="connsiteY11" fmla="*/ 403387 h 1336945"/>
              <a:gd name="connsiteX12" fmla="*/ 1373721 w 4502634"/>
              <a:gd name="connsiteY12" fmla="*/ 563248 h 1336945"/>
              <a:gd name="connsiteX13" fmla="*/ 1076870 w 4502634"/>
              <a:gd name="connsiteY13" fmla="*/ 852792 h 1336945"/>
              <a:gd name="connsiteX14" fmla="*/ 711348 w 4502634"/>
              <a:gd name="connsiteY14" fmla="*/ 906290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054026 w 4502634"/>
              <a:gd name="connsiteY7" fmla="*/ 931733 h 1336945"/>
              <a:gd name="connsiteX8" fmla="*/ 1991299 w 4502634"/>
              <a:gd name="connsiteY8" fmla="*/ 792011 h 1336945"/>
              <a:gd name="connsiteX9" fmla="*/ 1915112 w 4502634"/>
              <a:gd name="connsiteY9" fmla="*/ 685352 h 1336945"/>
              <a:gd name="connsiteX10" fmla="*/ 1701512 w 4502634"/>
              <a:gd name="connsiteY10" fmla="*/ 411012 h 1336945"/>
              <a:gd name="connsiteX11" fmla="*/ 1465367 w 4502634"/>
              <a:gd name="connsiteY11" fmla="*/ 403387 h 1336945"/>
              <a:gd name="connsiteX12" fmla="*/ 1373721 w 4502634"/>
              <a:gd name="connsiteY12" fmla="*/ 563248 h 1336945"/>
              <a:gd name="connsiteX13" fmla="*/ 1076870 w 4502634"/>
              <a:gd name="connsiteY13" fmla="*/ 852792 h 1336945"/>
              <a:gd name="connsiteX14" fmla="*/ 711348 w 4502634"/>
              <a:gd name="connsiteY14" fmla="*/ 906290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91299 w 4502634"/>
              <a:gd name="connsiteY8" fmla="*/ 792011 h 1336945"/>
              <a:gd name="connsiteX9" fmla="*/ 1915112 w 4502634"/>
              <a:gd name="connsiteY9" fmla="*/ 685352 h 1336945"/>
              <a:gd name="connsiteX10" fmla="*/ 1701512 w 4502634"/>
              <a:gd name="connsiteY10" fmla="*/ 411012 h 1336945"/>
              <a:gd name="connsiteX11" fmla="*/ 1465367 w 4502634"/>
              <a:gd name="connsiteY11" fmla="*/ 403387 h 1336945"/>
              <a:gd name="connsiteX12" fmla="*/ 1373721 w 4502634"/>
              <a:gd name="connsiteY12" fmla="*/ 563248 h 1336945"/>
              <a:gd name="connsiteX13" fmla="*/ 1076870 w 4502634"/>
              <a:gd name="connsiteY13" fmla="*/ 852792 h 1336945"/>
              <a:gd name="connsiteX14" fmla="*/ 711348 w 4502634"/>
              <a:gd name="connsiteY14" fmla="*/ 906290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15112 w 4502634"/>
              <a:gd name="connsiteY8" fmla="*/ 685352 h 1336945"/>
              <a:gd name="connsiteX9" fmla="*/ 1701512 w 4502634"/>
              <a:gd name="connsiteY9" fmla="*/ 411012 h 1336945"/>
              <a:gd name="connsiteX10" fmla="*/ 1465367 w 4502634"/>
              <a:gd name="connsiteY10" fmla="*/ 403387 h 1336945"/>
              <a:gd name="connsiteX11" fmla="*/ 1373721 w 4502634"/>
              <a:gd name="connsiteY11" fmla="*/ 563248 h 1336945"/>
              <a:gd name="connsiteX12" fmla="*/ 1076870 w 4502634"/>
              <a:gd name="connsiteY12" fmla="*/ 852792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512 w 4502634"/>
              <a:gd name="connsiteY9" fmla="*/ 411012 h 1336945"/>
              <a:gd name="connsiteX10" fmla="*/ 1465367 w 4502634"/>
              <a:gd name="connsiteY10" fmla="*/ 403387 h 1336945"/>
              <a:gd name="connsiteX11" fmla="*/ 1373721 w 4502634"/>
              <a:gd name="connsiteY11" fmla="*/ 563248 h 1336945"/>
              <a:gd name="connsiteX12" fmla="*/ 1076870 w 4502634"/>
              <a:gd name="connsiteY12" fmla="*/ 852792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512 w 4502634"/>
              <a:gd name="connsiteY9" fmla="*/ 411012 h 1336945"/>
              <a:gd name="connsiteX10" fmla="*/ 1388826 w 4502634"/>
              <a:gd name="connsiteY10" fmla="*/ 319506 h 1336945"/>
              <a:gd name="connsiteX11" fmla="*/ 1373721 w 4502634"/>
              <a:gd name="connsiteY11" fmla="*/ 563248 h 1336945"/>
              <a:gd name="connsiteX12" fmla="*/ 1076870 w 4502634"/>
              <a:gd name="connsiteY12" fmla="*/ 852792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388826 w 4502634"/>
              <a:gd name="connsiteY10" fmla="*/ 319506 h 1336945"/>
              <a:gd name="connsiteX11" fmla="*/ 1373721 w 4502634"/>
              <a:gd name="connsiteY11" fmla="*/ 563248 h 1336945"/>
              <a:gd name="connsiteX12" fmla="*/ 1076870 w 4502634"/>
              <a:gd name="connsiteY12" fmla="*/ 852792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73721 w 4502634"/>
              <a:gd name="connsiteY11" fmla="*/ 563248 h 1336945"/>
              <a:gd name="connsiteX12" fmla="*/ 1076870 w 4502634"/>
              <a:gd name="connsiteY12" fmla="*/ 852792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076870 w 4502634"/>
              <a:gd name="connsiteY12" fmla="*/ 852792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931862 w 4502634"/>
              <a:gd name="connsiteY12" fmla="*/ 776444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11348 w 4502634"/>
              <a:gd name="connsiteY14" fmla="*/ 906290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634992 w 4502634"/>
              <a:gd name="connsiteY14" fmla="*/ 799458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634992 w 4502634"/>
              <a:gd name="connsiteY14" fmla="*/ 799458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634992 w 4502634"/>
              <a:gd name="connsiteY14" fmla="*/ 799458 h 1336945"/>
              <a:gd name="connsiteX15" fmla="*/ 231718 w 4502634"/>
              <a:gd name="connsiteY15" fmla="*/ 639641 h 1336945"/>
              <a:gd name="connsiteX16" fmla="*/ 0 w 4502634"/>
              <a:gd name="connsiteY16"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634992 w 4502634"/>
              <a:gd name="connsiteY14" fmla="*/ 799458 h 1336945"/>
              <a:gd name="connsiteX15" fmla="*/ 163098 w 4502634"/>
              <a:gd name="connsiteY15" fmla="*/ 601427 h 1336945"/>
              <a:gd name="connsiteX16" fmla="*/ 0 w 4502634"/>
              <a:gd name="connsiteY16"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634992 w 4502634"/>
              <a:gd name="connsiteY14" fmla="*/ 799458 h 1336945"/>
              <a:gd name="connsiteX15" fmla="*/ 140204 w 4502634"/>
              <a:gd name="connsiteY15" fmla="*/ 616550 h 1336945"/>
              <a:gd name="connsiteX16" fmla="*/ 0 w 4502634"/>
              <a:gd name="connsiteY16"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95460 w 4502634"/>
              <a:gd name="connsiteY14" fmla="*/ 822487 h 1336945"/>
              <a:gd name="connsiteX15" fmla="*/ 634992 w 4502634"/>
              <a:gd name="connsiteY15" fmla="*/ 799458 h 1336945"/>
              <a:gd name="connsiteX16" fmla="*/ 140204 w 4502634"/>
              <a:gd name="connsiteY16" fmla="*/ 616550 h 1336945"/>
              <a:gd name="connsiteX17" fmla="*/ 0 w 4502634"/>
              <a:gd name="connsiteY17"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95460 w 4502634"/>
              <a:gd name="connsiteY14" fmla="*/ 822487 h 1336945"/>
              <a:gd name="connsiteX15" fmla="*/ 634992 w 4502634"/>
              <a:gd name="connsiteY15" fmla="*/ 799458 h 1336945"/>
              <a:gd name="connsiteX16" fmla="*/ 140204 w 4502634"/>
              <a:gd name="connsiteY16" fmla="*/ 616550 h 1336945"/>
              <a:gd name="connsiteX17" fmla="*/ 0 w 4502634"/>
              <a:gd name="connsiteY17"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95460 w 4502634"/>
              <a:gd name="connsiteY14" fmla="*/ 822487 h 1336945"/>
              <a:gd name="connsiteX15" fmla="*/ 634992 w 4502634"/>
              <a:gd name="connsiteY15" fmla="*/ 799458 h 1336945"/>
              <a:gd name="connsiteX16" fmla="*/ 140204 w 4502634"/>
              <a:gd name="connsiteY16" fmla="*/ 616550 h 1336945"/>
              <a:gd name="connsiteX17" fmla="*/ 0 w 4502634"/>
              <a:gd name="connsiteY17"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95460 w 4502634"/>
              <a:gd name="connsiteY14" fmla="*/ 822487 h 1336945"/>
              <a:gd name="connsiteX15" fmla="*/ 634992 w 4502634"/>
              <a:gd name="connsiteY15" fmla="*/ 799458 h 1336945"/>
              <a:gd name="connsiteX16" fmla="*/ 140204 w 4502634"/>
              <a:gd name="connsiteY16" fmla="*/ 616550 h 1336945"/>
              <a:gd name="connsiteX17" fmla="*/ 0 w 4502634"/>
              <a:gd name="connsiteY17"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7026 w 4502634"/>
              <a:gd name="connsiteY9" fmla="*/ 36769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95460 w 4502634"/>
              <a:gd name="connsiteY14" fmla="*/ 822487 h 1336945"/>
              <a:gd name="connsiteX15" fmla="*/ 634992 w 4502634"/>
              <a:gd name="connsiteY15" fmla="*/ 799458 h 1336945"/>
              <a:gd name="connsiteX16" fmla="*/ 140204 w 4502634"/>
              <a:gd name="connsiteY16" fmla="*/ 616550 h 1336945"/>
              <a:gd name="connsiteX17" fmla="*/ 0 w 4502634"/>
              <a:gd name="connsiteY17" fmla="*/ 711799 h 1336945"/>
              <a:gd name="connsiteX0" fmla="*/ 4502634 w 4502634"/>
              <a:gd name="connsiteY0" fmla="*/ 0 h 1336945"/>
              <a:gd name="connsiteX1" fmla="*/ 3854561 w 4502634"/>
              <a:gd name="connsiteY1" fmla="*/ 144016 h 1336945"/>
              <a:gd name="connsiteX2" fmla="*/ 3071679 w 4502634"/>
              <a:gd name="connsiteY2" fmla="*/ 434188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7026 w 4502634"/>
              <a:gd name="connsiteY9" fmla="*/ 36769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95460 w 4502634"/>
              <a:gd name="connsiteY14" fmla="*/ 822487 h 1336945"/>
              <a:gd name="connsiteX15" fmla="*/ 634992 w 4502634"/>
              <a:gd name="connsiteY15" fmla="*/ 799458 h 1336945"/>
              <a:gd name="connsiteX16" fmla="*/ 140204 w 4502634"/>
              <a:gd name="connsiteY16" fmla="*/ 616550 h 1336945"/>
              <a:gd name="connsiteX17" fmla="*/ 0 w 4502634"/>
              <a:gd name="connsiteY17" fmla="*/ 711799 h 1336945"/>
              <a:gd name="connsiteX0" fmla="*/ 4502634 w 4502634"/>
              <a:gd name="connsiteY0" fmla="*/ 0 h 1336945"/>
              <a:gd name="connsiteX1" fmla="*/ 3854561 w 4502634"/>
              <a:gd name="connsiteY1" fmla="*/ 144016 h 1336945"/>
              <a:gd name="connsiteX2" fmla="*/ 3071679 w 4502634"/>
              <a:gd name="connsiteY2" fmla="*/ 434188 h 1336945"/>
              <a:gd name="connsiteX3" fmla="*/ 3069138 w 4502634"/>
              <a:gd name="connsiteY3" fmla="*/ 919233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7026 w 4502634"/>
              <a:gd name="connsiteY9" fmla="*/ 36769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95460 w 4502634"/>
              <a:gd name="connsiteY14" fmla="*/ 822487 h 1336945"/>
              <a:gd name="connsiteX15" fmla="*/ 634992 w 4502634"/>
              <a:gd name="connsiteY15" fmla="*/ 799458 h 1336945"/>
              <a:gd name="connsiteX16" fmla="*/ 140204 w 4502634"/>
              <a:gd name="connsiteY16" fmla="*/ 616550 h 1336945"/>
              <a:gd name="connsiteX17" fmla="*/ 0 w 4502634"/>
              <a:gd name="connsiteY17" fmla="*/ 711799 h 1336945"/>
              <a:gd name="connsiteX0" fmla="*/ 4502634 w 4502634"/>
              <a:gd name="connsiteY0" fmla="*/ 0 h 1336945"/>
              <a:gd name="connsiteX1" fmla="*/ 3854561 w 4502634"/>
              <a:gd name="connsiteY1" fmla="*/ 144016 h 1336945"/>
              <a:gd name="connsiteX2" fmla="*/ 3071679 w 4502634"/>
              <a:gd name="connsiteY2" fmla="*/ 434188 h 1336945"/>
              <a:gd name="connsiteX3" fmla="*/ 3069138 w 4502634"/>
              <a:gd name="connsiteY3" fmla="*/ 919233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7026 w 4502634"/>
              <a:gd name="connsiteY9" fmla="*/ 36769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95460 w 4502634"/>
              <a:gd name="connsiteY14" fmla="*/ 822487 h 1336945"/>
              <a:gd name="connsiteX15" fmla="*/ 634992 w 4502634"/>
              <a:gd name="connsiteY15" fmla="*/ 799458 h 1336945"/>
              <a:gd name="connsiteX16" fmla="*/ 140204 w 4502634"/>
              <a:gd name="connsiteY16" fmla="*/ 616550 h 1336945"/>
              <a:gd name="connsiteX17" fmla="*/ 0 w 4502634"/>
              <a:gd name="connsiteY17" fmla="*/ 711799 h 1336945"/>
              <a:gd name="connsiteX0" fmla="*/ 4502634 w 4502634"/>
              <a:gd name="connsiteY0" fmla="*/ 0 h 1336945"/>
              <a:gd name="connsiteX1" fmla="*/ 3854561 w 4502634"/>
              <a:gd name="connsiteY1" fmla="*/ 144016 h 1336945"/>
              <a:gd name="connsiteX2" fmla="*/ 3071679 w 4502634"/>
              <a:gd name="connsiteY2" fmla="*/ 434188 h 1336945"/>
              <a:gd name="connsiteX3" fmla="*/ 3049340 w 4502634"/>
              <a:gd name="connsiteY3" fmla="*/ 91905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7026 w 4502634"/>
              <a:gd name="connsiteY9" fmla="*/ 36769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95460 w 4502634"/>
              <a:gd name="connsiteY14" fmla="*/ 822487 h 1336945"/>
              <a:gd name="connsiteX15" fmla="*/ 634992 w 4502634"/>
              <a:gd name="connsiteY15" fmla="*/ 799458 h 1336945"/>
              <a:gd name="connsiteX16" fmla="*/ 140204 w 4502634"/>
              <a:gd name="connsiteY16" fmla="*/ 616550 h 1336945"/>
              <a:gd name="connsiteX17" fmla="*/ 0 w 4502634"/>
              <a:gd name="connsiteY17" fmla="*/ 711799 h 1336945"/>
              <a:gd name="connsiteX0" fmla="*/ 4502634 w 4502634"/>
              <a:gd name="connsiteY0" fmla="*/ 0 h 1355759"/>
              <a:gd name="connsiteX1" fmla="*/ 3854561 w 4502634"/>
              <a:gd name="connsiteY1" fmla="*/ 144016 h 1355759"/>
              <a:gd name="connsiteX2" fmla="*/ 3071679 w 4502634"/>
              <a:gd name="connsiteY2" fmla="*/ 434188 h 1355759"/>
              <a:gd name="connsiteX3" fmla="*/ 3049340 w 4502634"/>
              <a:gd name="connsiteY3" fmla="*/ 919058 h 1355759"/>
              <a:gd name="connsiteX4" fmla="*/ 3008379 w 4502634"/>
              <a:gd name="connsiteY4" fmla="*/ 1242469 h 1355759"/>
              <a:gd name="connsiteX5" fmla="*/ 2558125 w 4502634"/>
              <a:gd name="connsiteY5" fmla="*/ 1007674 h 1355759"/>
              <a:gd name="connsiteX6" fmla="*/ 2342154 w 4502634"/>
              <a:gd name="connsiteY6" fmla="*/ 1007674 h 1355759"/>
              <a:gd name="connsiteX7" fmla="*/ 2126183 w 4502634"/>
              <a:gd name="connsiteY7" fmla="*/ 863685 h 1355759"/>
              <a:gd name="connsiteX8" fmla="*/ 1973083 w 4502634"/>
              <a:gd name="connsiteY8" fmla="*/ 547646 h 1355759"/>
              <a:gd name="connsiteX9" fmla="*/ 1707026 w 4502634"/>
              <a:gd name="connsiteY9" fmla="*/ 367690 h 1355759"/>
              <a:gd name="connsiteX10" fmla="*/ 1403722 w 4502634"/>
              <a:gd name="connsiteY10" fmla="*/ 342301 h 1355759"/>
              <a:gd name="connsiteX11" fmla="*/ 1304821 w 4502634"/>
              <a:gd name="connsiteY11" fmla="*/ 426007 h 1355759"/>
              <a:gd name="connsiteX12" fmla="*/ 1123040 w 4502634"/>
              <a:gd name="connsiteY12" fmla="*/ 548219 h 1355759"/>
              <a:gd name="connsiteX13" fmla="*/ 931862 w 4502634"/>
              <a:gd name="connsiteY13" fmla="*/ 776444 h 1355759"/>
              <a:gd name="connsiteX14" fmla="*/ 795460 w 4502634"/>
              <a:gd name="connsiteY14" fmla="*/ 822487 h 1355759"/>
              <a:gd name="connsiteX15" fmla="*/ 634992 w 4502634"/>
              <a:gd name="connsiteY15" fmla="*/ 799458 h 1355759"/>
              <a:gd name="connsiteX16" fmla="*/ 140204 w 4502634"/>
              <a:gd name="connsiteY16" fmla="*/ 616550 h 1355759"/>
              <a:gd name="connsiteX17" fmla="*/ 0 w 4502634"/>
              <a:gd name="connsiteY17" fmla="*/ 711799 h 1355759"/>
              <a:gd name="connsiteX0" fmla="*/ 4502634 w 4502634"/>
              <a:gd name="connsiteY0" fmla="*/ 0 h 1355759"/>
              <a:gd name="connsiteX1" fmla="*/ 3854561 w 4502634"/>
              <a:gd name="connsiteY1" fmla="*/ 144016 h 1355759"/>
              <a:gd name="connsiteX2" fmla="*/ 3071679 w 4502634"/>
              <a:gd name="connsiteY2" fmla="*/ 434188 h 1355759"/>
              <a:gd name="connsiteX3" fmla="*/ 3049340 w 4502634"/>
              <a:gd name="connsiteY3" fmla="*/ 919058 h 1355759"/>
              <a:gd name="connsiteX4" fmla="*/ 3008379 w 4502634"/>
              <a:gd name="connsiteY4" fmla="*/ 1242469 h 1355759"/>
              <a:gd name="connsiteX5" fmla="*/ 2558125 w 4502634"/>
              <a:gd name="connsiteY5" fmla="*/ 1007674 h 1355759"/>
              <a:gd name="connsiteX6" fmla="*/ 2342154 w 4502634"/>
              <a:gd name="connsiteY6" fmla="*/ 1007674 h 1355759"/>
              <a:gd name="connsiteX7" fmla="*/ 2126183 w 4502634"/>
              <a:gd name="connsiteY7" fmla="*/ 863685 h 1355759"/>
              <a:gd name="connsiteX8" fmla="*/ 1973083 w 4502634"/>
              <a:gd name="connsiteY8" fmla="*/ 547646 h 1355759"/>
              <a:gd name="connsiteX9" fmla="*/ 1707026 w 4502634"/>
              <a:gd name="connsiteY9" fmla="*/ 367690 h 1355759"/>
              <a:gd name="connsiteX10" fmla="*/ 1403722 w 4502634"/>
              <a:gd name="connsiteY10" fmla="*/ 342301 h 1355759"/>
              <a:gd name="connsiteX11" fmla="*/ 1304821 w 4502634"/>
              <a:gd name="connsiteY11" fmla="*/ 426007 h 1355759"/>
              <a:gd name="connsiteX12" fmla="*/ 1123040 w 4502634"/>
              <a:gd name="connsiteY12" fmla="*/ 548219 h 1355759"/>
              <a:gd name="connsiteX13" fmla="*/ 931862 w 4502634"/>
              <a:gd name="connsiteY13" fmla="*/ 776444 h 1355759"/>
              <a:gd name="connsiteX14" fmla="*/ 795460 w 4502634"/>
              <a:gd name="connsiteY14" fmla="*/ 822487 h 1355759"/>
              <a:gd name="connsiteX15" fmla="*/ 634992 w 4502634"/>
              <a:gd name="connsiteY15" fmla="*/ 799458 h 1355759"/>
              <a:gd name="connsiteX16" fmla="*/ 140204 w 4502634"/>
              <a:gd name="connsiteY16" fmla="*/ 616550 h 1355759"/>
              <a:gd name="connsiteX17" fmla="*/ 0 w 4502634"/>
              <a:gd name="connsiteY17" fmla="*/ 711799 h 1355759"/>
              <a:gd name="connsiteX0" fmla="*/ 4502634 w 4502634"/>
              <a:gd name="connsiteY0" fmla="*/ 0 h 1355759"/>
              <a:gd name="connsiteX1" fmla="*/ 3854561 w 4502634"/>
              <a:gd name="connsiteY1" fmla="*/ 144016 h 1355759"/>
              <a:gd name="connsiteX2" fmla="*/ 3071679 w 4502634"/>
              <a:gd name="connsiteY2" fmla="*/ 434188 h 1355759"/>
              <a:gd name="connsiteX3" fmla="*/ 3049340 w 4502634"/>
              <a:gd name="connsiteY3" fmla="*/ 919058 h 1355759"/>
              <a:gd name="connsiteX4" fmla="*/ 3008379 w 4502634"/>
              <a:gd name="connsiteY4" fmla="*/ 1242469 h 1355759"/>
              <a:gd name="connsiteX5" fmla="*/ 2558125 w 4502634"/>
              <a:gd name="connsiteY5" fmla="*/ 1007674 h 1355759"/>
              <a:gd name="connsiteX6" fmla="*/ 2342154 w 4502634"/>
              <a:gd name="connsiteY6" fmla="*/ 1007674 h 1355759"/>
              <a:gd name="connsiteX7" fmla="*/ 2126183 w 4502634"/>
              <a:gd name="connsiteY7" fmla="*/ 863685 h 1355759"/>
              <a:gd name="connsiteX8" fmla="*/ 1973083 w 4502634"/>
              <a:gd name="connsiteY8" fmla="*/ 547646 h 1355759"/>
              <a:gd name="connsiteX9" fmla="*/ 1707026 w 4502634"/>
              <a:gd name="connsiteY9" fmla="*/ 367690 h 1355759"/>
              <a:gd name="connsiteX10" fmla="*/ 1403722 w 4502634"/>
              <a:gd name="connsiteY10" fmla="*/ 342301 h 1355759"/>
              <a:gd name="connsiteX11" fmla="*/ 1304821 w 4502634"/>
              <a:gd name="connsiteY11" fmla="*/ 426007 h 1355759"/>
              <a:gd name="connsiteX12" fmla="*/ 1123040 w 4502634"/>
              <a:gd name="connsiteY12" fmla="*/ 548219 h 1355759"/>
              <a:gd name="connsiteX13" fmla="*/ 931862 w 4502634"/>
              <a:gd name="connsiteY13" fmla="*/ 776444 h 1355759"/>
              <a:gd name="connsiteX14" fmla="*/ 795460 w 4502634"/>
              <a:gd name="connsiteY14" fmla="*/ 822487 h 1355759"/>
              <a:gd name="connsiteX15" fmla="*/ 634992 w 4502634"/>
              <a:gd name="connsiteY15" fmla="*/ 799458 h 1355759"/>
              <a:gd name="connsiteX16" fmla="*/ 140204 w 4502634"/>
              <a:gd name="connsiteY16" fmla="*/ 616550 h 1355759"/>
              <a:gd name="connsiteX17" fmla="*/ 0 w 4502634"/>
              <a:gd name="connsiteY17" fmla="*/ 711799 h 13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02634" h="1355759">
                <a:moveTo>
                  <a:pt x="4502634" y="0"/>
                </a:moveTo>
                <a:cubicBezTo>
                  <a:pt x="4217602" y="15002"/>
                  <a:pt x="4093054" y="71651"/>
                  <a:pt x="3854561" y="144016"/>
                </a:cubicBezTo>
                <a:cubicBezTo>
                  <a:pt x="3616069" y="216381"/>
                  <a:pt x="3211982" y="304956"/>
                  <a:pt x="3071679" y="434188"/>
                </a:cubicBezTo>
                <a:cubicBezTo>
                  <a:pt x="3055554" y="554152"/>
                  <a:pt x="3036793" y="774633"/>
                  <a:pt x="3049340" y="919058"/>
                </a:cubicBezTo>
                <a:cubicBezTo>
                  <a:pt x="3035738" y="1050636"/>
                  <a:pt x="3104039" y="1219917"/>
                  <a:pt x="3008379" y="1242469"/>
                </a:cubicBezTo>
                <a:cubicBezTo>
                  <a:pt x="2948734" y="1355759"/>
                  <a:pt x="2764085" y="889634"/>
                  <a:pt x="2558125" y="1007674"/>
                </a:cubicBezTo>
                <a:cubicBezTo>
                  <a:pt x="2477300" y="1006408"/>
                  <a:pt x="2474017" y="978150"/>
                  <a:pt x="2342154" y="1007674"/>
                </a:cubicBezTo>
                <a:cubicBezTo>
                  <a:pt x="2143387" y="1016977"/>
                  <a:pt x="2137691" y="963272"/>
                  <a:pt x="2126183" y="863685"/>
                </a:cubicBezTo>
                <a:cubicBezTo>
                  <a:pt x="1991820" y="764422"/>
                  <a:pt x="2043862" y="623092"/>
                  <a:pt x="1973083" y="547646"/>
                </a:cubicBezTo>
                <a:cubicBezTo>
                  <a:pt x="1924785" y="484146"/>
                  <a:pt x="1771825" y="415954"/>
                  <a:pt x="1707026" y="367690"/>
                </a:cubicBezTo>
                <a:cubicBezTo>
                  <a:pt x="1629217" y="263107"/>
                  <a:pt x="1470756" y="332581"/>
                  <a:pt x="1403722" y="342301"/>
                </a:cubicBezTo>
                <a:cubicBezTo>
                  <a:pt x="1336688" y="352021"/>
                  <a:pt x="1351601" y="391687"/>
                  <a:pt x="1304821" y="426007"/>
                </a:cubicBezTo>
                <a:cubicBezTo>
                  <a:pt x="1258041" y="460327"/>
                  <a:pt x="1185200" y="489813"/>
                  <a:pt x="1123040" y="548219"/>
                </a:cubicBezTo>
                <a:cubicBezTo>
                  <a:pt x="1099241" y="590831"/>
                  <a:pt x="986459" y="730733"/>
                  <a:pt x="931862" y="776444"/>
                </a:cubicBezTo>
                <a:cubicBezTo>
                  <a:pt x="877265" y="822155"/>
                  <a:pt x="844938" y="818651"/>
                  <a:pt x="795460" y="822487"/>
                </a:cubicBezTo>
                <a:cubicBezTo>
                  <a:pt x="745982" y="826323"/>
                  <a:pt x="742932" y="829971"/>
                  <a:pt x="634992" y="799458"/>
                </a:cubicBezTo>
                <a:lnTo>
                  <a:pt x="140204" y="616550"/>
                </a:lnTo>
                <a:lnTo>
                  <a:pt x="0" y="711799"/>
                </a:lnTo>
              </a:path>
            </a:pathLst>
          </a:cu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66696" tIns="33348" rIns="66696" bIns="33348" anchor="ctr"/>
          <a:lstStyle/>
          <a:p>
            <a:pPr algn="ctr" defTabSz="914340" fontAlgn="auto">
              <a:spcBef>
                <a:spcPts val="0"/>
              </a:spcBef>
              <a:spcAft>
                <a:spcPts val="0"/>
              </a:spcAft>
              <a:defRPr/>
            </a:pPr>
            <a:endParaRPr lang="el-GR" dirty="0"/>
          </a:p>
        </p:txBody>
      </p:sp>
      <p:sp>
        <p:nvSpPr>
          <p:cNvPr id="36" name="Oval 35"/>
          <p:cNvSpPr/>
          <p:nvPr/>
        </p:nvSpPr>
        <p:spPr>
          <a:xfrm>
            <a:off x="4424363" y="1306513"/>
            <a:ext cx="98425" cy="11588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96" tIns="33348" rIns="66696" bIns="33348" anchor="ctr"/>
          <a:lstStyle/>
          <a:p>
            <a:pPr algn="ctr" defTabSz="914340" fontAlgn="auto">
              <a:spcBef>
                <a:spcPts val="0"/>
              </a:spcBef>
              <a:spcAft>
                <a:spcPts val="0"/>
              </a:spcAft>
              <a:defRPr/>
            </a:pPr>
            <a:endParaRPr lang="el-GR" dirty="0"/>
          </a:p>
        </p:txBody>
      </p:sp>
      <p:sp>
        <p:nvSpPr>
          <p:cNvPr id="37" name="Oval 36"/>
          <p:cNvSpPr/>
          <p:nvPr/>
        </p:nvSpPr>
        <p:spPr>
          <a:xfrm>
            <a:off x="4868863" y="1192213"/>
            <a:ext cx="98425" cy="1143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96" tIns="33348" rIns="66696" bIns="33348" anchor="ctr"/>
          <a:lstStyle/>
          <a:p>
            <a:pPr algn="ctr" defTabSz="914340" fontAlgn="auto">
              <a:spcBef>
                <a:spcPts val="0"/>
              </a:spcBef>
              <a:spcAft>
                <a:spcPts val="0"/>
              </a:spcAft>
              <a:defRPr/>
            </a:pPr>
            <a:endParaRPr lang="el-GR" dirty="0"/>
          </a:p>
        </p:txBody>
      </p:sp>
      <p:sp>
        <p:nvSpPr>
          <p:cNvPr id="42" name="Freeform 41"/>
          <p:cNvSpPr/>
          <p:nvPr/>
        </p:nvSpPr>
        <p:spPr>
          <a:xfrm>
            <a:off x="1833563" y="1487488"/>
            <a:ext cx="2058987" cy="855662"/>
          </a:xfrm>
          <a:custGeom>
            <a:avLst/>
            <a:gdLst>
              <a:gd name="connsiteX0" fmla="*/ 0 w 1726142"/>
              <a:gd name="connsiteY0" fmla="*/ 170392 h 354542"/>
              <a:gd name="connsiteX1" fmla="*/ 1543050 w 1726142"/>
              <a:gd name="connsiteY1" fmla="*/ 30692 h 354542"/>
              <a:gd name="connsiteX2" fmla="*/ 1098550 w 1726142"/>
              <a:gd name="connsiteY2" fmla="*/ 354542 h 354542"/>
              <a:gd name="connsiteX3" fmla="*/ 1098550 w 1726142"/>
              <a:gd name="connsiteY3" fmla="*/ 354542 h 354542"/>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720750 w 2524154"/>
              <a:gd name="connsiteY0" fmla="*/ 140808 h 354889"/>
              <a:gd name="connsiteX1" fmla="*/ 257175 w 2524154"/>
              <a:gd name="connsiteY1" fmla="*/ 331606 h 354889"/>
              <a:gd name="connsiteX2" fmla="*/ 2263800 w 2524154"/>
              <a:gd name="connsiteY2" fmla="*/ 1108 h 354889"/>
              <a:gd name="connsiteX3" fmla="*/ 1819300 w 2524154"/>
              <a:gd name="connsiteY3" fmla="*/ 324958 h 354889"/>
              <a:gd name="connsiteX4" fmla="*/ 1819300 w 2524154"/>
              <a:gd name="connsiteY4" fmla="*/ 324958 h 354889"/>
              <a:gd name="connsiteX0" fmla="*/ 651921 w 1750471"/>
              <a:gd name="connsiteY0" fmla="*/ 3175 h 699137"/>
              <a:gd name="connsiteX1" fmla="*/ 188346 w 1750471"/>
              <a:gd name="connsiteY1" fmla="*/ 193973 h 699137"/>
              <a:gd name="connsiteX2" fmla="*/ 260354 w 1750471"/>
              <a:gd name="connsiteY2" fmla="*/ 698029 h 699137"/>
              <a:gd name="connsiteX3" fmla="*/ 1750471 w 1750471"/>
              <a:gd name="connsiteY3" fmla="*/ 187325 h 699137"/>
              <a:gd name="connsiteX4" fmla="*/ 1750471 w 1750471"/>
              <a:gd name="connsiteY4" fmla="*/ 187325 h 699137"/>
              <a:gd name="connsiteX0" fmla="*/ 116338 w 1750471"/>
              <a:gd name="connsiteY0" fmla="*/ 3175 h 652356"/>
              <a:gd name="connsiteX1" fmla="*/ 188346 w 1750471"/>
              <a:gd name="connsiteY1" fmla="*/ 147192 h 652356"/>
              <a:gd name="connsiteX2" fmla="*/ 260354 w 1750471"/>
              <a:gd name="connsiteY2" fmla="*/ 651248 h 652356"/>
              <a:gd name="connsiteX3" fmla="*/ 1750471 w 1750471"/>
              <a:gd name="connsiteY3" fmla="*/ 140544 h 652356"/>
              <a:gd name="connsiteX4" fmla="*/ 1750471 w 1750471"/>
              <a:gd name="connsiteY4" fmla="*/ 140544 h 652356"/>
              <a:gd name="connsiteX0" fmla="*/ 128339 w 1762472"/>
              <a:gd name="connsiteY0" fmla="*/ 3175 h 652356"/>
              <a:gd name="connsiteX1" fmla="*/ 128339 w 1762472"/>
              <a:gd name="connsiteY1" fmla="*/ 147190 h 652356"/>
              <a:gd name="connsiteX2" fmla="*/ 272355 w 1762472"/>
              <a:gd name="connsiteY2" fmla="*/ 651248 h 652356"/>
              <a:gd name="connsiteX3" fmla="*/ 1762472 w 1762472"/>
              <a:gd name="connsiteY3" fmla="*/ 140544 h 652356"/>
              <a:gd name="connsiteX4" fmla="*/ 1762472 w 1762472"/>
              <a:gd name="connsiteY4" fmla="*/ 140544 h 652356"/>
              <a:gd name="connsiteX0" fmla="*/ 133267 w 1767400"/>
              <a:gd name="connsiteY0" fmla="*/ 3175 h 705223"/>
              <a:gd name="connsiteX1" fmla="*/ 133267 w 1767400"/>
              <a:gd name="connsiteY1" fmla="*/ 147190 h 705223"/>
              <a:gd name="connsiteX2" fmla="*/ 103700 w 1767400"/>
              <a:gd name="connsiteY2" fmla="*/ 464392 h 705223"/>
              <a:gd name="connsiteX3" fmla="*/ 277283 w 1767400"/>
              <a:gd name="connsiteY3" fmla="*/ 651248 h 705223"/>
              <a:gd name="connsiteX4" fmla="*/ 1767400 w 1767400"/>
              <a:gd name="connsiteY4" fmla="*/ 140544 h 705223"/>
              <a:gd name="connsiteX5" fmla="*/ 1767400 w 1767400"/>
              <a:gd name="connsiteY5" fmla="*/ 140544 h 705223"/>
              <a:gd name="connsiteX0" fmla="*/ 128339 w 1762472"/>
              <a:gd name="connsiteY0" fmla="*/ 3175 h 700361"/>
              <a:gd name="connsiteX1" fmla="*/ 128339 w 1762472"/>
              <a:gd name="connsiteY1" fmla="*/ 147190 h 700361"/>
              <a:gd name="connsiteX2" fmla="*/ 128339 w 1762472"/>
              <a:gd name="connsiteY2" fmla="*/ 435222 h 700361"/>
              <a:gd name="connsiteX3" fmla="*/ 272355 w 1762472"/>
              <a:gd name="connsiteY3" fmla="*/ 651248 h 700361"/>
              <a:gd name="connsiteX4" fmla="*/ 1762472 w 1762472"/>
              <a:gd name="connsiteY4" fmla="*/ 140544 h 700361"/>
              <a:gd name="connsiteX5" fmla="*/ 1762472 w 1762472"/>
              <a:gd name="connsiteY5" fmla="*/ 140544 h 700361"/>
              <a:gd name="connsiteX0" fmla="*/ 60007 w 1694140"/>
              <a:gd name="connsiteY0" fmla="*/ 3175 h 988391"/>
              <a:gd name="connsiteX1" fmla="*/ 60007 w 1694140"/>
              <a:gd name="connsiteY1" fmla="*/ 147190 h 988391"/>
              <a:gd name="connsiteX2" fmla="*/ 60007 w 1694140"/>
              <a:gd name="connsiteY2" fmla="*/ 435222 h 988391"/>
              <a:gd name="connsiteX3" fmla="*/ 420047 w 1694140"/>
              <a:gd name="connsiteY3" fmla="*/ 939278 h 988391"/>
              <a:gd name="connsiteX4" fmla="*/ 1694140 w 1694140"/>
              <a:gd name="connsiteY4" fmla="*/ 140544 h 988391"/>
              <a:gd name="connsiteX5" fmla="*/ 1694140 w 1694140"/>
              <a:gd name="connsiteY5" fmla="*/ 140544 h 988391"/>
              <a:gd name="connsiteX0" fmla="*/ 60007 w 1694140"/>
              <a:gd name="connsiteY0" fmla="*/ 3175 h 1299318"/>
              <a:gd name="connsiteX1" fmla="*/ 60007 w 1694140"/>
              <a:gd name="connsiteY1" fmla="*/ 147190 h 1299318"/>
              <a:gd name="connsiteX2" fmla="*/ 60007 w 1694140"/>
              <a:gd name="connsiteY2" fmla="*/ 435222 h 1299318"/>
              <a:gd name="connsiteX3" fmla="*/ 420047 w 1694140"/>
              <a:gd name="connsiteY3" fmla="*/ 939278 h 1299318"/>
              <a:gd name="connsiteX4" fmla="*/ 1694140 w 1694140"/>
              <a:gd name="connsiteY4" fmla="*/ 140544 h 1299318"/>
              <a:gd name="connsiteX5" fmla="*/ 1500167 w 1694140"/>
              <a:gd name="connsiteY5" fmla="*/ 1299318 h 1299318"/>
              <a:gd name="connsiteX0" fmla="*/ 60007 w 1500167"/>
              <a:gd name="connsiteY0" fmla="*/ 3175 h 1299318"/>
              <a:gd name="connsiteX1" fmla="*/ 60007 w 1500167"/>
              <a:gd name="connsiteY1" fmla="*/ 147190 h 1299318"/>
              <a:gd name="connsiteX2" fmla="*/ 60007 w 1500167"/>
              <a:gd name="connsiteY2" fmla="*/ 435222 h 1299318"/>
              <a:gd name="connsiteX3" fmla="*/ 420047 w 1500167"/>
              <a:gd name="connsiteY3" fmla="*/ 939278 h 1299318"/>
              <a:gd name="connsiteX4" fmla="*/ 1068119 w 1500167"/>
              <a:gd name="connsiteY4" fmla="*/ 1155301 h 1299318"/>
              <a:gd name="connsiteX5" fmla="*/ 1500167 w 1500167"/>
              <a:gd name="connsiteY5" fmla="*/ 1299318 h 1299318"/>
              <a:gd name="connsiteX0" fmla="*/ 60007 w 1428160"/>
              <a:gd name="connsiteY0" fmla="*/ 3175 h 1515341"/>
              <a:gd name="connsiteX1" fmla="*/ 60007 w 1428160"/>
              <a:gd name="connsiteY1" fmla="*/ 147190 h 1515341"/>
              <a:gd name="connsiteX2" fmla="*/ 60007 w 1428160"/>
              <a:gd name="connsiteY2" fmla="*/ 435222 h 1515341"/>
              <a:gd name="connsiteX3" fmla="*/ 420047 w 1428160"/>
              <a:gd name="connsiteY3" fmla="*/ 939278 h 1515341"/>
              <a:gd name="connsiteX4" fmla="*/ 1068119 w 1428160"/>
              <a:gd name="connsiteY4" fmla="*/ 1155301 h 1515341"/>
              <a:gd name="connsiteX5" fmla="*/ 1428160 w 1428160"/>
              <a:gd name="connsiteY5" fmla="*/ 1515341 h 1515341"/>
              <a:gd name="connsiteX0" fmla="*/ 60007 w 1284144"/>
              <a:gd name="connsiteY0" fmla="*/ 3175 h 1371325"/>
              <a:gd name="connsiteX1" fmla="*/ 60007 w 1284144"/>
              <a:gd name="connsiteY1" fmla="*/ 147190 h 1371325"/>
              <a:gd name="connsiteX2" fmla="*/ 60007 w 1284144"/>
              <a:gd name="connsiteY2" fmla="*/ 435222 h 1371325"/>
              <a:gd name="connsiteX3" fmla="*/ 420047 w 1284144"/>
              <a:gd name="connsiteY3" fmla="*/ 939278 h 1371325"/>
              <a:gd name="connsiteX4" fmla="*/ 1068119 w 1284144"/>
              <a:gd name="connsiteY4" fmla="*/ 1155301 h 1371325"/>
              <a:gd name="connsiteX5" fmla="*/ 1284144 w 1284144"/>
              <a:gd name="connsiteY5"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420046 w 1284143"/>
              <a:gd name="connsiteY3" fmla="*/ 939278 h 1371325"/>
              <a:gd name="connsiteX4" fmla="*/ 1068118 w 1284143"/>
              <a:gd name="connsiteY4" fmla="*/ 1155301 h 1371325"/>
              <a:gd name="connsiteX5" fmla="*/ 1284143 w 1284143"/>
              <a:gd name="connsiteY5"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420046 w 1284143"/>
              <a:gd name="connsiteY3" fmla="*/ 939278 h 1371325"/>
              <a:gd name="connsiteX4" fmla="*/ 780087 w 1284143"/>
              <a:gd name="connsiteY4" fmla="*/ 1083293 h 1371325"/>
              <a:gd name="connsiteX5" fmla="*/ 1068118 w 1284143"/>
              <a:gd name="connsiteY5" fmla="*/ 1155301 h 1371325"/>
              <a:gd name="connsiteX6" fmla="*/ 1284143 w 1284143"/>
              <a:gd name="connsiteY6"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132015 w 1284143"/>
              <a:gd name="connsiteY3" fmla="*/ 723253 h 1371325"/>
              <a:gd name="connsiteX4" fmla="*/ 420046 w 1284143"/>
              <a:gd name="connsiteY4" fmla="*/ 939278 h 1371325"/>
              <a:gd name="connsiteX5" fmla="*/ 780087 w 1284143"/>
              <a:gd name="connsiteY5" fmla="*/ 1083293 h 1371325"/>
              <a:gd name="connsiteX6" fmla="*/ 1068118 w 1284143"/>
              <a:gd name="connsiteY6" fmla="*/ 1155301 h 1371325"/>
              <a:gd name="connsiteX7" fmla="*/ 1284143 w 1284143"/>
              <a:gd name="connsiteY7"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132015 w 1284143"/>
              <a:gd name="connsiteY3" fmla="*/ 723253 h 1371325"/>
              <a:gd name="connsiteX4" fmla="*/ 420046 w 1284143"/>
              <a:gd name="connsiteY4" fmla="*/ 939278 h 1371325"/>
              <a:gd name="connsiteX5" fmla="*/ 780087 w 1284143"/>
              <a:gd name="connsiteY5" fmla="*/ 1083293 h 1371325"/>
              <a:gd name="connsiteX6" fmla="*/ 1068118 w 1284143"/>
              <a:gd name="connsiteY6" fmla="*/ 1155301 h 1371325"/>
              <a:gd name="connsiteX7" fmla="*/ 1284143 w 1284143"/>
              <a:gd name="connsiteY7" fmla="*/ 1371325 h 1371325"/>
              <a:gd name="connsiteX0" fmla="*/ 60006 w 1284143"/>
              <a:gd name="connsiteY0" fmla="*/ 3175 h 1371325"/>
              <a:gd name="connsiteX1" fmla="*/ 60006 w 1284143"/>
              <a:gd name="connsiteY1" fmla="*/ 147190 h 1371325"/>
              <a:gd name="connsiteX2" fmla="*/ 60007 w 1284143"/>
              <a:gd name="connsiteY2" fmla="*/ 507229 h 1371325"/>
              <a:gd name="connsiteX3" fmla="*/ 132015 w 1284143"/>
              <a:gd name="connsiteY3" fmla="*/ 723253 h 1371325"/>
              <a:gd name="connsiteX4" fmla="*/ 420046 w 1284143"/>
              <a:gd name="connsiteY4" fmla="*/ 939278 h 1371325"/>
              <a:gd name="connsiteX5" fmla="*/ 780087 w 1284143"/>
              <a:gd name="connsiteY5" fmla="*/ 1083293 h 1371325"/>
              <a:gd name="connsiteX6" fmla="*/ 1068118 w 1284143"/>
              <a:gd name="connsiteY6" fmla="*/ 1155301 h 1371325"/>
              <a:gd name="connsiteX7" fmla="*/ 1284143 w 1284143"/>
              <a:gd name="connsiteY7" fmla="*/ 1371325 h 1371325"/>
              <a:gd name="connsiteX0" fmla="*/ 24003 w 1248140"/>
              <a:gd name="connsiteY0" fmla="*/ 3175 h 1371325"/>
              <a:gd name="connsiteX1" fmla="*/ 24003 w 1248140"/>
              <a:gd name="connsiteY1" fmla="*/ 147190 h 1371325"/>
              <a:gd name="connsiteX2" fmla="*/ 24004 w 1248140"/>
              <a:gd name="connsiteY2" fmla="*/ 507229 h 1371325"/>
              <a:gd name="connsiteX3" fmla="*/ 96012 w 1248140"/>
              <a:gd name="connsiteY3" fmla="*/ 723253 h 1371325"/>
              <a:gd name="connsiteX4" fmla="*/ 384043 w 1248140"/>
              <a:gd name="connsiteY4" fmla="*/ 939278 h 1371325"/>
              <a:gd name="connsiteX5" fmla="*/ 744084 w 1248140"/>
              <a:gd name="connsiteY5" fmla="*/ 1083293 h 1371325"/>
              <a:gd name="connsiteX6" fmla="*/ 1032115 w 1248140"/>
              <a:gd name="connsiteY6" fmla="*/ 1155301 h 1371325"/>
              <a:gd name="connsiteX7" fmla="*/ 1248140 w 1248140"/>
              <a:gd name="connsiteY7" fmla="*/ 1371325 h 1371325"/>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84043 w 1248140"/>
              <a:gd name="connsiteY4" fmla="*/ 970791 h 1402838"/>
              <a:gd name="connsiteX5" fmla="*/ 744084 w 1248140"/>
              <a:gd name="connsiteY5" fmla="*/ 1114806 h 1402838"/>
              <a:gd name="connsiteX6" fmla="*/ 1032115 w 1248140"/>
              <a:gd name="connsiteY6" fmla="*/ 1186814 h 1402838"/>
              <a:gd name="connsiteX7" fmla="*/ 1248140 w 1248140"/>
              <a:gd name="connsiteY7"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84043 w 1248140"/>
              <a:gd name="connsiteY4" fmla="*/ 970791 h 1402838"/>
              <a:gd name="connsiteX5" fmla="*/ 744084 w 1248140"/>
              <a:gd name="connsiteY5" fmla="*/ 1114806 h 1402838"/>
              <a:gd name="connsiteX6" fmla="*/ 1032115 w 1248140"/>
              <a:gd name="connsiteY6" fmla="*/ 1186814 h 1402838"/>
              <a:gd name="connsiteX7" fmla="*/ 1248140 w 1248140"/>
              <a:gd name="connsiteY7"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84043 w 1248140"/>
              <a:gd name="connsiteY4" fmla="*/ 970791 h 1402838"/>
              <a:gd name="connsiteX5" fmla="*/ 744084 w 1248140"/>
              <a:gd name="connsiteY5" fmla="*/ 1114806 h 1402838"/>
              <a:gd name="connsiteX6" fmla="*/ 888099 w 1248140"/>
              <a:gd name="connsiteY6" fmla="*/ 1186814 h 1402838"/>
              <a:gd name="connsiteX7" fmla="*/ 1032115 w 1248140"/>
              <a:gd name="connsiteY7" fmla="*/ 1186814 h 1402838"/>
              <a:gd name="connsiteX8" fmla="*/ 1248140 w 1248140"/>
              <a:gd name="connsiteY8"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1459 w 1248140"/>
              <a:gd name="connsiteY4" fmla="*/ 928144 h 1402838"/>
              <a:gd name="connsiteX5" fmla="*/ 384043 w 1248140"/>
              <a:gd name="connsiteY5" fmla="*/ 970791 h 1402838"/>
              <a:gd name="connsiteX6" fmla="*/ 744084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84043 w 1248140"/>
              <a:gd name="connsiteY5" fmla="*/ 970791 h 1402838"/>
              <a:gd name="connsiteX6" fmla="*/ 744084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90742 w 1248140"/>
              <a:gd name="connsiteY5" fmla="*/ 1007429 h 1402838"/>
              <a:gd name="connsiteX6" fmla="*/ 744084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90742 w 1248140"/>
              <a:gd name="connsiteY5" fmla="*/ 1007429 h 1402838"/>
              <a:gd name="connsiteX6" fmla="*/ 701799 w 1248140"/>
              <a:gd name="connsiteY6" fmla="*/ 1114806 h 1402838"/>
              <a:gd name="connsiteX7" fmla="*/ 888099 w 1248140"/>
              <a:gd name="connsiteY7" fmla="*/ 1186814 h 1402838"/>
              <a:gd name="connsiteX8" fmla="*/ 1032115 w 1248140"/>
              <a:gd name="connsiteY8" fmla="*/ 1186814 h 1402838"/>
              <a:gd name="connsiteX9" fmla="*/ 1248140 w 1248140"/>
              <a:gd name="connsiteY9" fmla="*/ 1402838 h 1402838"/>
              <a:gd name="connsiteX0" fmla="*/ 41896 w 1248140"/>
              <a:gd name="connsiteY0" fmla="*/ 3175 h 1402838"/>
              <a:gd name="connsiteX1" fmla="*/ 24003 w 1248140"/>
              <a:gd name="connsiteY1" fmla="*/ 178703 h 1402838"/>
              <a:gd name="connsiteX2" fmla="*/ 24004 w 1248140"/>
              <a:gd name="connsiteY2" fmla="*/ 538742 h 1402838"/>
              <a:gd name="connsiteX3" fmla="*/ 96012 w 1248140"/>
              <a:gd name="connsiteY3" fmla="*/ 754766 h 1402838"/>
              <a:gd name="connsiteX4" fmla="*/ 312035 w 1248140"/>
              <a:gd name="connsiteY4" fmla="*/ 898782 h 1402838"/>
              <a:gd name="connsiteX5" fmla="*/ 390742 w 1248140"/>
              <a:gd name="connsiteY5" fmla="*/ 1007429 h 1402838"/>
              <a:gd name="connsiteX6" fmla="*/ 701799 w 1248140"/>
              <a:gd name="connsiteY6" fmla="*/ 1114806 h 1402838"/>
              <a:gd name="connsiteX7" fmla="*/ 914527 w 1248140"/>
              <a:gd name="connsiteY7" fmla="*/ 1202671 h 1402838"/>
              <a:gd name="connsiteX8" fmla="*/ 1032115 w 1248140"/>
              <a:gd name="connsiteY8" fmla="*/ 1186814 h 1402838"/>
              <a:gd name="connsiteX9" fmla="*/ 1248140 w 1248140"/>
              <a:gd name="connsiteY9" fmla="*/ 1402838 h 1402838"/>
              <a:gd name="connsiteX0" fmla="*/ 22821 w 1229065"/>
              <a:gd name="connsiteY0" fmla="*/ 87706 h 1487369"/>
              <a:gd name="connsiteX1" fmla="*/ 24891 w 1229065"/>
              <a:gd name="connsiteY1" fmla="*/ 29255 h 1487369"/>
              <a:gd name="connsiteX2" fmla="*/ 4928 w 1229065"/>
              <a:gd name="connsiteY2" fmla="*/ 263234 h 1487369"/>
              <a:gd name="connsiteX3" fmla="*/ 4929 w 1229065"/>
              <a:gd name="connsiteY3" fmla="*/ 623273 h 1487369"/>
              <a:gd name="connsiteX4" fmla="*/ 76937 w 1229065"/>
              <a:gd name="connsiteY4" fmla="*/ 839297 h 1487369"/>
              <a:gd name="connsiteX5" fmla="*/ 292960 w 1229065"/>
              <a:gd name="connsiteY5" fmla="*/ 983313 h 1487369"/>
              <a:gd name="connsiteX6" fmla="*/ 371667 w 1229065"/>
              <a:gd name="connsiteY6" fmla="*/ 1091960 h 1487369"/>
              <a:gd name="connsiteX7" fmla="*/ 682724 w 1229065"/>
              <a:gd name="connsiteY7" fmla="*/ 1199337 h 1487369"/>
              <a:gd name="connsiteX8" fmla="*/ 895452 w 1229065"/>
              <a:gd name="connsiteY8" fmla="*/ 1287202 h 1487369"/>
              <a:gd name="connsiteX9" fmla="*/ 1013040 w 1229065"/>
              <a:gd name="connsiteY9" fmla="*/ 1271345 h 1487369"/>
              <a:gd name="connsiteX10" fmla="*/ 1229065 w 1229065"/>
              <a:gd name="connsiteY10" fmla="*/ 1487369 h 1487369"/>
              <a:gd name="connsiteX0" fmla="*/ 1174949 w 2165168"/>
              <a:gd name="connsiteY0" fmla="*/ 87706 h 1656184"/>
              <a:gd name="connsiteX1" fmla="*/ 1177019 w 2165168"/>
              <a:gd name="connsiteY1" fmla="*/ 29255 h 1656184"/>
              <a:gd name="connsiteX2" fmla="*/ 1157056 w 2165168"/>
              <a:gd name="connsiteY2" fmla="*/ 263234 h 1656184"/>
              <a:gd name="connsiteX3" fmla="*/ 1157057 w 2165168"/>
              <a:gd name="connsiteY3" fmla="*/ 623273 h 1656184"/>
              <a:gd name="connsiteX4" fmla="*/ 1229065 w 2165168"/>
              <a:gd name="connsiteY4" fmla="*/ 839297 h 1656184"/>
              <a:gd name="connsiteX5" fmla="*/ 1445088 w 2165168"/>
              <a:gd name="connsiteY5" fmla="*/ 983313 h 1656184"/>
              <a:gd name="connsiteX6" fmla="*/ 1523795 w 2165168"/>
              <a:gd name="connsiteY6" fmla="*/ 1091960 h 1656184"/>
              <a:gd name="connsiteX7" fmla="*/ 1834852 w 2165168"/>
              <a:gd name="connsiteY7" fmla="*/ 1199337 h 1656184"/>
              <a:gd name="connsiteX8" fmla="*/ 2047580 w 2165168"/>
              <a:gd name="connsiteY8" fmla="*/ 1287202 h 1656184"/>
              <a:gd name="connsiteX9" fmla="*/ 2165168 w 2165168"/>
              <a:gd name="connsiteY9" fmla="*/ 1271345 h 1656184"/>
              <a:gd name="connsiteX10" fmla="*/ 0 w 2165168"/>
              <a:gd name="connsiteY10" fmla="*/ 1656184 h 1656184"/>
              <a:gd name="connsiteX0" fmla="*/ 1174949 w 2165168"/>
              <a:gd name="connsiteY0" fmla="*/ 87706 h 2100232"/>
              <a:gd name="connsiteX1" fmla="*/ 1177019 w 2165168"/>
              <a:gd name="connsiteY1" fmla="*/ 29255 h 2100232"/>
              <a:gd name="connsiteX2" fmla="*/ 1157056 w 2165168"/>
              <a:gd name="connsiteY2" fmla="*/ 263234 h 2100232"/>
              <a:gd name="connsiteX3" fmla="*/ 1157057 w 2165168"/>
              <a:gd name="connsiteY3" fmla="*/ 623273 h 2100232"/>
              <a:gd name="connsiteX4" fmla="*/ 1229065 w 2165168"/>
              <a:gd name="connsiteY4" fmla="*/ 839297 h 2100232"/>
              <a:gd name="connsiteX5" fmla="*/ 1445088 w 2165168"/>
              <a:gd name="connsiteY5" fmla="*/ 983313 h 2100232"/>
              <a:gd name="connsiteX6" fmla="*/ 1523795 w 2165168"/>
              <a:gd name="connsiteY6" fmla="*/ 1091960 h 2100232"/>
              <a:gd name="connsiteX7" fmla="*/ 1834852 w 2165168"/>
              <a:gd name="connsiteY7" fmla="*/ 1199337 h 2100232"/>
              <a:gd name="connsiteX8" fmla="*/ 1368152 w 2165168"/>
              <a:gd name="connsiteY8" fmla="*/ 2088231 h 2100232"/>
              <a:gd name="connsiteX9" fmla="*/ 2165168 w 2165168"/>
              <a:gd name="connsiteY9" fmla="*/ 1271345 h 2100232"/>
              <a:gd name="connsiteX10" fmla="*/ 0 w 2165168"/>
              <a:gd name="connsiteY10" fmla="*/ 1656184 h 2100232"/>
              <a:gd name="connsiteX0" fmla="*/ 1174949 w 1860793"/>
              <a:gd name="connsiteY0" fmla="*/ 87706 h 2188375"/>
              <a:gd name="connsiteX1" fmla="*/ 1177019 w 1860793"/>
              <a:gd name="connsiteY1" fmla="*/ 29255 h 2188375"/>
              <a:gd name="connsiteX2" fmla="*/ 1157056 w 1860793"/>
              <a:gd name="connsiteY2" fmla="*/ 263234 h 2188375"/>
              <a:gd name="connsiteX3" fmla="*/ 1157057 w 1860793"/>
              <a:gd name="connsiteY3" fmla="*/ 623273 h 2188375"/>
              <a:gd name="connsiteX4" fmla="*/ 1229065 w 1860793"/>
              <a:gd name="connsiteY4" fmla="*/ 839297 h 2188375"/>
              <a:gd name="connsiteX5" fmla="*/ 1445088 w 1860793"/>
              <a:gd name="connsiteY5" fmla="*/ 983313 h 2188375"/>
              <a:gd name="connsiteX6" fmla="*/ 1523795 w 1860793"/>
              <a:gd name="connsiteY6" fmla="*/ 1091960 h 2188375"/>
              <a:gd name="connsiteX7" fmla="*/ 1834852 w 1860793"/>
              <a:gd name="connsiteY7" fmla="*/ 1199337 h 2188375"/>
              <a:gd name="connsiteX8" fmla="*/ 1368152 w 1860793"/>
              <a:gd name="connsiteY8" fmla="*/ 2088231 h 2188375"/>
              <a:gd name="connsiteX9" fmla="*/ 288032 w 1860793"/>
              <a:gd name="connsiteY9" fmla="*/ 1800199 h 2188375"/>
              <a:gd name="connsiteX10" fmla="*/ 0 w 1860793"/>
              <a:gd name="connsiteY10" fmla="*/ 1656184 h 2188375"/>
              <a:gd name="connsiteX0" fmla="*/ 1229755 w 1915599"/>
              <a:gd name="connsiteY0" fmla="*/ 87706 h 2176373"/>
              <a:gd name="connsiteX1" fmla="*/ 1231825 w 1915599"/>
              <a:gd name="connsiteY1" fmla="*/ 29255 h 2176373"/>
              <a:gd name="connsiteX2" fmla="*/ 1211862 w 1915599"/>
              <a:gd name="connsiteY2" fmla="*/ 263234 h 2176373"/>
              <a:gd name="connsiteX3" fmla="*/ 1211863 w 1915599"/>
              <a:gd name="connsiteY3" fmla="*/ 623273 h 2176373"/>
              <a:gd name="connsiteX4" fmla="*/ 1283871 w 1915599"/>
              <a:gd name="connsiteY4" fmla="*/ 839297 h 2176373"/>
              <a:gd name="connsiteX5" fmla="*/ 1499894 w 1915599"/>
              <a:gd name="connsiteY5" fmla="*/ 983313 h 2176373"/>
              <a:gd name="connsiteX6" fmla="*/ 1578601 w 1915599"/>
              <a:gd name="connsiteY6" fmla="*/ 1091960 h 2176373"/>
              <a:gd name="connsiteX7" fmla="*/ 1889658 w 1915599"/>
              <a:gd name="connsiteY7" fmla="*/ 1199337 h 2176373"/>
              <a:gd name="connsiteX8" fmla="*/ 1422958 w 1915599"/>
              <a:gd name="connsiteY8" fmla="*/ 2088231 h 2176373"/>
              <a:gd name="connsiteX9" fmla="*/ 54807 w 1915599"/>
              <a:gd name="connsiteY9" fmla="*/ 1728191 h 2176373"/>
              <a:gd name="connsiteX10" fmla="*/ 54806 w 1915599"/>
              <a:gd name="connsiteY10" fmla="*/ 1656184 h 2176373"/>
              <a:gd name="connsiteX0" fmla="*/ 1229755 w 2095618"/>
              <a:gd name="connsiteY0" fmla="*/ 87706 h 1888341"/>
              <a:gd name="connsiteX1" fmla="*/ 1231825 w 2095618"/>
              <a:gd name="connsiteY1" fmla="*/ 29255 h 1888341"/>
              <a:gd name="connsiteX2" fmla="*/ 1211862 w 2095618"/>
              <a:gd name="connsiteY2" fmla="*/ 263234 h 1888341"/>
              <a:gd name="connsiteX3" fmla="*/ 1211863 w 2095618"/>
              <a:gd name="connsiteY3" fmla="*/ 623273 h 1888341"/>
              <a:gd name="connsiteX4" fmla="*/ 1283871 w 2095618"/>
              <a:gd name="connsiteY4" fmla="*/ 839297 h 1888341"/>
              <a:gd name="connsiteX5" fmla="*/ 1499894 w 2095618"/>
              <a:gd name="connsiteY5" fmla="*/ 983313 h 1888341"/>
              <a:gd name="connsiteX6" fmla="*/ 1578601 w 2095618"/>
              <a:gd name="connsiteY6" fmla="*/ 1091960 h 1888341"/>
              <a:gd name="connsiteX7" fmla="*/ 1889658 w 2095618"/>
              <a:gd name="connsiteY7" fmla="*/ 1199337 h 1888341"/>
              <a:gd name="connsiteX8" fmla="*/ 342839 w 2095618"/>
              <a:gd name="connsiteY8" fmla="*/ 1800199 h 1888341"/>
              <a:gd name="connsiteX9" fmla="*/ 54807 w 2095618"/>
              <a:gd name="connsiteY9" fmla="*/ 1728191 h 1888341"/>
              <a:gd name="connsiteX10" fmla="*/ 54806 w 2095618"/>
              <a:gd name="connsiteY10" fmla="*/ 1656184 h 1888341"/>
              <a:gd name="connsiteX0" fmla="*/ 1229755 w 2095618"/>
              <a:gd name="connsiteY0" fmla="*/ 87706 h 1825803"/>
              <a:gd name="connsiteX1" fmla="*/ 1231825 w 2095618"/>
              <a:gd name="connsiteY1" fmla="*/ 29255 h 1825803"/>
              <a:gd name="connsiteX2" fmla="*/ 1211862 w 2095618"/>
              <a:gd name="connsiteY2" fmla="*/ 263234 h 1825803"/>
              <a:gd name="connsiteX3" fmla="*/ 1211863 w 2095618"/>
              <a:gd name="connsiteY3" fmla="*/ 623273 h 1825803"/>
              <a:gd name="connsiteX4" fmla="*/ 1283871 w 2095618"/>
              <a:gd name="connsiteY4" fmla="*/ 839297 h 1825803"/>
              <a:gd name="connsiteX5" fmla="*/ 1499894 w 2095618"/>
              <a:gd name="connsiteY5" fmla="*/ 983313 h 1825803"/>
              <a:gd name="connsiteX6" fmla="*/ 1578601 w 2095618"/>
              <a:gd name="connsiteY6" fmla="*/ 1091960 h 1825803"/>
              <a:gd name="connsiteX7" fmla="*/ 1889658 w 2095618"/>
              <a:gd name="connsiteY7" fmla="*/ 1199337 h 1825803"/>
              <a:gd name="connsiteX8" fmla="*/ 342839 w 2095618"/>
              <a:gd name="connsiteY8" fmla="*/ 1800199 h 1825803"/>
              <a:gd name="connsiteX9" fmla="*/ 54807 w 2095618"/>
              <a:gd name="connsiteY9" fmla="*/ 1728191 h 1825803"/>
              <a:gd name="connsiteX10" fmla="*/ 54806 w 2095618"/>
              <a:gd name="connsiteY10" fmla="*/ 1656184 h 1825803"/>
              <a:gd name="connsiteX0" fmla="*/ 1229755 w 2095618"/>
              <a:gd name="connsiteY0" fmla="*/ 87706 h 1825803"/>
              <a:gd name="connsiteX1" fmla="*/ 1231825 w 2095618"/>
              <a:gd name="connsiteY1" fmla="*/ 29255 h 1825803"/>
              <a:gd name="connsiteX2" fmla="*/ 1211862 w 2095618"/>
              <a:gd name="connsiteY2" fmla="*/ 263234 h 1825803"/>
              <a:gd name="connsiteX3" fmla="*/ 1211863 w 2095618"/>
              <a:gd name="connsiteY3" fmla="*/ 623273 h 1825803"/>
              <a:gd name="connsiteX4" fmla="*/ 1283871 w 2095618"/>
              <a:gd name="connsiteY4" fmla="*/ 839297 h 1825803"/>
              <a:gd name="connsiteX5" fmla="*/ 1499894 w 2095618"/>
              <a:gd name="connsiteY5" fmla="*/ 983313 h 1825803"/>
              <a:gd name="connsiteX6" fmla="*/ 1578601 w 2095618"/>
              <a:gd name="connsiteY6" fmla="*/ 1091960 h 1825803"/>
              <a:gd name="connsiteX7" fmla="*/ 1889658 w 2095618"/>
              <a:gd name="connsiteY7" fmla="*/ 1199337 h 1825803"/>
              <a:gd name="connsiteX8" fmla="*/ 342839 w 2095618"/>
              <a:gd name="connsiteY8" fmla="*/ 1800199 h 1825803"/>
              <a:gd name="connsiteX9" fmla="*/ 54807 w 2095618"/>
              <a:gd name="connsiteY9" fmla="*/ 1728191 h 1825803"/>
              <a:gd name="connsiteX10" fmla="*/ 54806 w 2095618"/>
              <a:gd name="connsiteY10" fmla="*/ 1656184 h 1825803"/>
              <a:gd name="connsiteX0" fmla="*/ 1229755 w 1747441"/>
              <a:gd name="connsiteY0" fmla="*/ 87706 h 1918239"/>
              <a:gd name="connsiteX1" fmla="*/ 1231825 w 1747441"/>
              <a:gd name="connsiteY1" fmla="*/ 29255 h 1918239"/>
              <a:gd name="connsiteX2" fmla="*/ 1211862 w 1747441"/>
              <a:gd name="connsiteY2" fmla="*/ 263234 h 1918239"/>
              <a:gd name="connsiteX3" fmla="*/ 1211863 w 1747441"/>
              <a:gd name="connsiteY3" fmla="*/ 623273 h 1918239"/>
              <a:gd name="connsiteX4" fmla="*/ 1283871 w 1747441"/>
              <a:gd name="connsiteY4" fmla="*/ 839297 h 1918239"/>
              <a:gd name="connsiteX5" fmla="*/ 1499894 w 1747441"/>
              <a:gd name="connsiteY5" fmla="*/ 983313 h 1918239"/>
              <a:gd name="connsiteX6" fmla="*/ 1578601 w 1747441"/>
              <a:gd name="connsiteY6" fmla="*/ 1091960 h 1918239"/>
              <a:gd name="connsiteX7" fmla="*/ 486854 w 1747441"/>
              <a:gd name="connsiteY7" fmla="*/ 1800199 h 1918239"/>
              <a:gd name="connsiteX8" fmla="*/ 342839 w 1747441"/>
              <a:gd name="connsiteY8" fmla="*/ 1800199 h 1918239"/>
              <a:gd name="connsiteX9" fmla="*/ 54807 w 1747441"/>
              <a:gd name="connsiteY9" fmla="*/ 1728191 h 1918239"/>
              <a:gd name="connsiteX10" fmla="*/ 54806 w 1747441"/>
              <a:gd name="connsiteY10" fmla="*/ 1656184 h 1918239"/>
              <a:gd name="connsiteX0" fmla="*/ 1229755 w 1747441"/>
              <a:gd name="connsiteY0" fmla="*/ 87706 h 1825803"/>
              <a:gd name="connsiteX1" fmla="*/ 1231825 w 1747441"/>
              <a:gd name="connsiteY1" fmla="*/ 29255 h 1825803"/>
              <a:gd name="connsiteX2" fmla="*/ 1211862 w 1747441"/>
              <a:gd name="connsiteY2" fmla="*/ 263234 h 1825803"/>
              <a:gd name="connsiteX3" fmla="*/ 1211863 w 1747441"/>
              <a:gd name="connsiteY3" fmla="*/ 623273 h 1825803"/>
              <a:gd name="connsiteX4" fmla="*/ 1283871 w 1747441"/>
              <a:gd name="connsiteY4" fmla="*/ 839297 h 1825803"/>
              <a:gd name="connsiteX5" fmla="*/ 1499894 w 1747441"/>
              <a:gd name="connsiteY5" fmla="*/ 983313 h 1825803"/>
              <a:gd name="connsiteX6" fmla="*/ 1578601 w 1747441"/>
              <a:gd name="connsiteY6" fmla="*/ 1091960 h 1825803"/>
              <a:gd name="connsiteX7" fmla="*/ 486854 w 1747441"/>
              <a:gd name="connsiteY7" fmla="*/ 1800199 h 1825803"/>
              <a:gd name="connsiteX8" fmla="*/ 342839 w 1747441"/>
              <a:gd name="connsiteY8" fmla="*/ 1800199 h 1825803"/>
              <a:gd name="connsiteX9" fmla="*/ 54807 w 1747441"/>
              <a:gd name="connsiteY9" fmla="*/ 1728191 h 1825803"/>
              <a:gd name="connsiteX10" fmla="*/ 54806 w 1747441"/>
              <a:gd name="connsiteY10" fmla="*/ 1656184 h 1825803"/>
              <a:gd name="connsiteX0" fmla="*/ 1229755 w 1608727"/>
              <a:gd name="connsiteY0" fmla="*/ 87706 h 1825803"/>
              <a:gd name="connsiteX1" fmla="*/ 1231825 w 1608727"/>
              <a:gd name="connsiteY1" fmla="*/ 29255 h 1825803"/>
              <a:gd name="connsiteX2" fmla="*/ 1211862 w 1608727"/>
              <a:gd name="connsiteY2" fmla="*/ 263234 h 1825803"/>
              <a:gd name="connsiteX3" fmla="*/ 1211863 w 1608727"/>
              <a:gd name="connsiteY3" fmla="*/ 623273 h 1825803"/>
              <a:gd name="connsiteX4" fmla="*/ 1283871 w 1608727"/>
              <a:gd name="connsiteY4" fmla="*/ 839297 h 1825803"/>
              <a:gd name="connsiteX5" fmla="*/ 1499894 w 1608727"/>
              <a:gd name="connsiteY5" fmla="*/ 983313 h 1825803"/>
              <a:gd name="connsiteX6" fmla="*/ 630871 w 1608727"/>
              <a:gd name="connsiteY6" fmla="*/ 1584175 h 1825803"/>
              <a:gd name="connsiteX7" fmla="*/ 486854 w 1608727"/>
              <a:gd name="connsiteY7" fmla="*/ 1800199 h 1825803"/>
              <a:gd name="connsiteX8" fmla="*/ 342839 w 1608727"/>
              <a:gd name="connsiteY8" fmla="*/ 1800199 h 1825803"/>
              <a:gd name="connsiteX9" fmla="*/ 54807 w 1608727"/>
              <a:gd name="connsiteY9" fmla="*/ 1728191 h 1825803"/>
              <a:gd name="connsiteX10" fmla="*/ 54806 w 1608727"/>
              <a:gd name="connsiteY10" fmla="*/ 1656184 h 1825803"/>
              <a:gd name="connsiteX0" fmla="*/ 1229755 w 1608727"/>
              <a:gd name="connsiteY0" fmla="*/ 87706 h 1831845"/>
              <a:gd name="connsiteX1" fmla="*/ 1231825 w 1608727"/>
              <a:gd name="connsiteY1" fmla="*/ 29255 h 1831845"/>
              <a:gd name="connsiteX2" fmla="*/ 1211862 w 1608727"/>
              <a:gd name="connsiteY2" fmla="*/ 263234 h 1831845"/>
              <a:gd name="connsiteX3" fmla="*/ 1211863 w 1608727"/>
              <a:gd name="connsiteY3" fmla="*/ 623273 h 1831845"/>
              <a:gd name="connsiteX4" fmla="*/ 1283871 w 1608727"/>
              <a:gd name="connsiteY4" fmla="*/ 839297 h 1831845"/>
              <a:gd name="connsiteX5" fmla="*/ 1499894 w 1608727"/>
              <a:gd name="connsiteY5" fmla="*/ 983313 h 1831845"/>
              <a:gd name="connsiteX6" fmla="*/ 630871 w 1608727"/>
              <a:gd name="connsiteY6" fmla="*/ 1584175 h 1831845"/>
              <a:gd name="connsiteX7" fmla="*/ 486854 w 1608727"/>
              <a:gd name="connsiteY7" fmla="*/ 1800199 h 1831845"/>
              <a:gd name="connsiteX8" fmla="*/ 342839 w 1608727"/>
              <a:gd name="connsiteY8" fmla="*/ 1800199 h 1831845"/>
              <a:gd name="connsiteX9" fmla="*/ 54807 w 1608727"/>
              <a:gd name="connsiteY9" fmla="*/ 1728191 h 1831845"/>
              <a:gd name="connsiteX10" fmla="*/ 54806 w 1608727"/>
              <a:gd name="connsiteY10" fmla="*/ 1656184 h 1831845"/>
              <a:gd name="connsiteX0" fmla="*/ 1229755 w 1608727"/>
              <a:gd name="connsiteY0" fmla="*/ 44954 h 1789093"/>
              <a:gd name="connsiteX1" fmla="*/ 1206935 w 1608727"/>
              <a:gd name="connsiteY1" fmla="*/ 29255 h 1789093"/>
              <a:gd name="connsiteX2" fmla="*/ 1211862 w 1608727"/>
              <a:gd name="connsiteY2" fmla="*/ 220482 h 1789093"/>
              <a:gd name="connsiteX3" fmla="*/ 1211863 w 1608727"/>
              <a:gd name="connsiteY3" fmla="*/ 580521 h 1789093"/>
              <a:gd name="connsiteX4" fmla="*/ 1283871 w 1608727"/>
              <a:gd name="connsiteY4" fmla="*/ 796545 h 1789093"/>
              <a:gd name="connsiteX5" fmla="*/ 1499894 w 1608727"/>
              <a:gd name="connsiteY5" fmla="*/ 940561 h 1789093"/>
              <a:gd name="connsiteX6" fmla="*/ 630871 w 1608727"/>
              <a:gd name="connsiteY6" fmla="*/ 1541423 h 1789093"/>
              <a:gd name="connsiteX7" fmla="*/ 486854 w 1608727"/>
              <a:gd name="connsiteY7" fmla="*/ 1757447 h 1789093"/>
              <a:gd name="connsiteX8" fmla="*/ 342839 w 1608727"/>
              <a:gd name="connsiteY8" fmla="*/ 1757447 h 1789093"/>
              <a:gd name="connsiteX9" fmla="*/ 54807 w 1608727"/>
              <a:gd name="connsiteY9" fmla="*/ 1685439 h 1789093"/>
              <a:gd name="connsiteX10" fmla="*/ 54806 w 1608727"/>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630871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630871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558863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331780"/>
              <a:gd name="connsiteY0" fmla="*/ 44954 h 1789093"/>
              <a:gd name="connsiteX1" fmla="*/ 1206935 w 1331780"/>
              <a:gd name="connsiteY1" fmla="*/ 29255 h 1789093"/>
              <a:gd name="connsiteX2" fmla="*/ 1211862 w 1331780"/>
              <a:gd name="connsiteY2" fmla="*/ 220482 h 1789093"/>
              <a:gd name="connsiteX3" fmla="*/ 1211863 w 1331780"/>
              <a:gd name="connsiteY3" fmla="*/ 580521 h 1789093"/>
              <a:gd name="connsiteX4" fmla="*/ 1283871 w 1331780"/>
              <a:gd name="connsiteY4" fmla="*/ 796545 h 1789093"/>
              <a:gd name="connsiteX5" fmla="*/ 486855 w 1331780"/>
              <a:gd name="connsiteY5" fmla="*/ 677327 h 1789093"/>
              <a:gd name="connsiteX6" fmla="*/ 558863 w 1331780"/>
              <a:gd name="connsiteY6" fmla="*/ 1541423 h 1789093"/>
              <a:gd name="connsiteX7" fmla="*/ 486854 w 1331780"/>
              <a:gd name="connsiteY7" fmla="*/ 1757447 h 1789093"/>
              <a:gd name="connsiteX8" fmla="*/ 342839 w 1331780"/>
              <a:gd name="connsiteY8" fmla="*/ 1757447 h 1789093"/>
              <a:gd name="connsiteX9" fmla="*/ 54807 w 1331780"/>
              <a:gd name="connsiteY9" fmla="*/ 1685439 h 1789093"/>
              <a:gd name="connsiteX10" fmla="*/ 54806 w 1331780"/>
              <a:gd name="connsiteY10" fmla="*/ 1613432 h 1789093"/>
              <a:gd name="connsiteX0" fmla="*/ 1229755 w 1230100"/>
              <a:gd name="connsiteY0" fmla="*/ 44954 h 1789093"/>
              <a:gd name="connsiteX1" fmla="*/ 1206935 w 1230100"/>
              <a:gd name="connsiteY1" fmla="*/ 29255 h 1789093"/>
              <a:gd name="connsiteX2" fmla="*/ 1211862 w 1230100"/>
              <a:gd name="connsiteY2" fmla="*/ 220482 h 1789093"/>
              <a:gd name="connsiteX3" fmla="*/ 1211863 w 1230100"/>
              <a:gd name="connsiteY3" fmla="*/ 580521 h 1789093"/>
              <a:gd name="connsiteX4" fmla="*/ 486855 w 1230100"/>
              <a:gd name="connsiteY4" fmla="*/ 677327 h 1789093"/>
              <a:gd name="connsiteX5" fmla="*/ 558863 w 1230100"/>
              <a:gd name="connsiteY5" fmla="*/ 1541423 h 1789093"/>
              <a:gd name="connsiteX6" fmla="*/ 486854 w 1230100"/>
              <a:gd name="connsiteY6" fmla="*/ 1757447 h 1789093"/>
              <a:gd name="connsiteX7" fmla="*/ 342839 w 1230100"/>
              <a:gd name="connsiteY7" fmla="*/ 1757447 h 1789093"/>
              <a:gd name="connsiteX8" fmla="*/ 54807 w 1230100"/>
              <a:gd name="connsiteY8" fmla="*/ 1685439 h 1789093"/>
              <a:gd name="connsiteX9" fmla="*/ 54806 w 1230100"/>
              <a:gd name="connsiteY9" fmla="*/ 1613432 h 1789093"/>
              <a:gd name="connsiteX0" fmla="*/ 1229755 w 1230100"/>
              <a:gd name="connsiteY0" fmla="*/ 44954 h 1789093"/>
              <a:gd name="connsiteX1" fmla="*/ 1206935 w 1230100"/>
              <a:gd name="connsiteY1" fmla="*/ 29255 h 1789093"/>
              <a:gd name="connsiteX2" fmla="*/ 1211862 w 1230100"/>
              <a:gd name="connsiteY2" fmla="*/ 220482 h 1789093"/>
              <a:gd name="connsiteX3" fmla="*/ 486855 w 1230100"/>
              <a:gd name="connsiteY3" fmla="*/ 677327 h 1789093"/>
              <a:gd name="connsiteX4" fmla="*/ 558863 w 1230100"/>
              <a:gd name="connsiteY4" fmla="*/ 1541423 h 1789093"/>
              <a:gd name="connsiteX5" fmla="*/ 486854 w 1230100"/>
              <a:gd name="connsiteY5" fmla="*/ 1757447 h 1789093"/>
              <a:gd name="connsiteX6" fmla="*/ 342839 w 1230100"/>
              <a:gd name="connsiteY6" fmla="*/ 1757447 h 1789093"/>
              <a:gd name="connsiteX7" fmla="*/ 54807 w 1230100"/>
              <a:gd name="connsiteY7" fmla="*/ 1685439 h 1789093"/>
              <a:gd name="connsiteX8" fmla="*/ 54806 w 1230100"/>
              <a:gd name="connsiteY8" fmla="*/ 1613432 h 1789093"/>
              <a:gd name="connsiteX0" fmla="*/ 1229755 w 1330752"/>
              <a:gd name="connsiteY0" fmla="*/ 121094 h 1865233"/>
              <a:gd name="connsiteX1" fmla="*/ 1206935 w 1330752"/>
              <a:gd name="connsiteY1" fmla="*/ 105395 h 1865233"/>
              <a:gd name="connsiteX2" fmla="*/ 486855 w 1330752"/>
              <a:gd name="connsiteY2" fmla="*/ 753467 h 1865233"/>
              <a:gd name="connsiteX3" fmla="*/ 558863 w 1330752"/>
              <a:gd name="connsiteY3" fmla="*/ 1617563 h 1865233"/>
              <a:gd name="connsiteX4" fmla="*/ 486854 w 1330752"/>
              <a:gd name="connsiteY4" fmla="*/ 1833587 h 1865233"/>
              <a:gd name="connsiteX5" fmla="*/ 342839 w 1330752"/>
              <a:gd name="connsiteY5" fmla="*/ 1833587 h 1865233"/>
              <a:gd name="connsiteX6" fmla="*/ 54807 w 1330752"/>
              <a:gd name="connsiteY6" fmla="*/ 1761579 h 1865233"/>
              <a:gd name="connsiteX7" fmla="*/ 54806 w 1330752"/>
              <a:gd name="connsiteY7" fmla="*/ 1689572 h 1865233"/>
              <a:gd name="connsiteX0" fmla="*/ 1229755 w 1546776"/>
              <a:gd name="connsiteY0" fmla="*/ 0 h 1744139"/>
              <a:gd name="connsiteX1" fmla="*/ 1422959 w 1546776"/>
              <a:gd name="connsiteY1" fmla="*/ 272333 h 1744139"/>
              <a:gd name="connsiteX2" fmla="*/ 486855 w 1546776"/>
              <a:gd name="connsiteY2" fmla="*/ 632373 h 1744139"/>
              <a:gd name="connsiteX3" fmla="*/ 558863 w 1546776"/>
              <a:gd name="connsiteY3" fmla="*/ 1496469 h 1744139"/>
              <a:gd name="connsiteX4" fmla="*/ 486854 w 1546776"/>
              <a:gd name="connsiteY4" fmla="*/ 1712493 h 1744139"/>
              <a:gd name="connsiteX5" fmla="*/ 342839 w 1546776"/>
              <a:gd name="connsiteY5" fmla="*/ 1712493 h 1744139"/>
              <a:gd name="connsiteX6" fmla="*/ 54807 w 1546776"/>
              <a:gd name="connsiteY6" fmla="*/ 1640485 h 1744139"/>
              <a:gd name="connsiteX7" fmla="*/ 54806 w 1546776"/>
              <a:gd name="connsiteY7" fmla="*/ 1568478 h 1744139"/>
              <a:gd name="connsiteX0" fmla="*/ 1229755 w 1229755"/>
              <a:gd name="connsiteY0" fmla="*/ 0 h 1744139"/>
              <a:gd name="connsiteX1" fmla="*/ 486855 w 1229755"/>
              <a:gd name="connsiteY1" fmla="*/ 632373 h 1744139"/>
              <a:gd name="connsiteX2" fmla="*/ 558863 w 1229755"/>
              <a:gd name="connsiteY2" fmla="*/ 1496469 h 1744139"/>
              <a:gd name="connsiteX3" fmla="*/ 486854 w 1229755"/>
              <a:gd name="connsiteY3" fmla="*/ 1712493 h 1744139"/>
              <a:gd name="connsiteX4" fmla="*/ 342839 w 1229755"/>
              <a:gd name="connsiteY4" fmla="*/ 1712493 h 1744139"/>
              <a:gd name="connsiteX5" fmla="*/ 54807 w 1229755"/>
              <a:gd name="connsiteY5" fmla="*/ 1640485 h 1744139"/>
              <a:gd name="connsiteX6" fmla="*/ 54806 w 1229755"/>
              <a:gd name="connsiteY6" fmla="*/ 1568478 h 1744139"/>
              <a:gd name="connsiteX0" fmla="*/ 1229755 w 1258745"/>
              <a:gd name="connsiteY0" fmla="*/ 121094 h 1865233"/>
              <a:gd name="connsiteX1" fmla="*/ 1134928 w 1258745"/>
              <a:gd name="connsiteY1" fmla="*/ 105395 h 1865233"/>
              <a:gd name="connsiteX2" fmla="*/ 486855 w 1258745"/>
              <a:gd name="connsiteY2" fmla="*/ 753467 h 1865233"/>
              <a:gd name="connsiteX3" fmla="*/ 558863 w 1258745"/>
              <a:gd name="connsiteY3" fmla="*/ 1617563 h 1865233"/>
              <a:gd name="connsiteX4" fmla="*/ 486854 w 1258745"/>
              <a:gd name="connsiteY4" fmla="*/ 1833587 h 1865233"/>
              <a:gd name="connsiteX5" fmla="*/ 342839 w 1258745"/>
              <a:gd name="connsiteY5" fmla="*/ 1833587 h 1865233"/>
              <a:gd name="connsiteX6" fmla="*/ 54807 w 1258745"/>
              <a:gd name="connsiteY6" fmla="*/ 1761579 h 1865233"/>
              <a:gd name="connsiteX7" fmla="*/ 54806 w 1258745"/>
              <a:gd name="connsiteY7" fmla="*/ 1689572 h 1865233"/>
              <a:gd name="connsiteX0" fmla="*/ 1229755 w 1258745"/>
              <a:gd name="connsiteY0" fmla="*/ 121094 h 1865233"/>
              <a:gd name="connsiteX1" fmla="*/ 1134928 w 1258745"/>
              <a:gd name="connsiteY1" fmla="*/ 105395 h 1865233"/>
              <a:gd name="connsiteX2" fmla="*/ 486855 w 1258745"/>
              <a:gd name="connsiteY2" fmla="*/ 753467 h 1865233"/>
              <a:gd name="connsiteX3" fmla="*/ 558863 w 1258745"/>
              <a:gd name="connsiteY3" fmla="*/ 1617563 h 1865233"/>
              <a:gd name="connsiteX4" fmla="*/ 486854 w 1258745"/>
              <a:gd name="connsiteY4" fmla="*/ 1833587 h 1865233"/>
              <a:gd name="connsiteX5" fmla="*/ 342839 w 1258745"/>
              <a:gd name="connsiteY5" fmla="*/ 1833587 h 1865233"/>
              <a:gd name="connsiteX6" fmla="*/ 54807 w 1258745"/>
              <a:gd name="connsiteY6" fmla="*/ 1761579 h 1865233"/>
              <a:gd name="connsiteX7" fmla="*/ 54806 w 1258745"/>
              <a:gd name="connsiteY7" fmla="*/ 1689572 h 1865233"/>
              <a:gd name="connsiteX0" fmla="*/ 1229755 w 1258745"/>
              <a:gd name="connsiteY0" fmla="*/ 49086 h 1793225"/>
              <a:gd name="connsiteX1" fmla="*/ 1134928 w 1258745"/>
              <a:gd name="connsiteY1" fmla="*/ 105395 h 1793225"/>
              <a:gd name="connsiteX2" fmla="*/ 486855 w 1258745"/>
              <a:gd name="connsiteY2" fmla="*/ 681459 h 1793225"/>
              <a:gd name="connsiteX3" fmla="*/ 558863 w 1258745"/>
              <a:gd name="connsiteY3" fmla="*/ 1545555 h 1793225"/>
              <a:gd name="connsiteX4" fmla="*/ 486854 w 1258745"/>
              <a:gd name="connsiteY4" fmla="*/ 1761579 h 1793225"/>
              <a:gd name="connsiteX5" fmla="*/ 342839 w 1258745"/>
              <a:gd name="connsiteY5" fmla="*/ 1761579 h 1793225"/>
              <a:gd name="connsiteX6" fmla="*/ 54807 w 1258745"/>
              <a:gd name="connsiteY6" fmla="*/ 1689571 h 1793225"/>
              <a:gd name="connsiteX7" fmla="*/ 54806 w 1258745"/>
              <a:gd name="connsiteY7" fmla="*/ 1617564 h 1793225"/>
              <a:gd name="connsiteX0" fmla="*/ 1229755 w 2158845"/>
              <a:gd name="connsiteY0" fmla="*/ 97092 h 1841231"/>
              <a:gd name="connsiteX1" fmla="*/ 2143040 w 2158845"/>
              <a:gd name="connsiteY1" fmla="*/ 9385 h 1841231"/>
              <a:gd name="connsiteX2" fmla="*/ 1134928 w 2158845"/>
              <a:gd name="connsiteY2" fmla="*/ 153401 h 1841231"/>
              <a:gd name="connsiteX3" fmla="*/ 486855 w 2158845"/>
              <a:gd name="connsiteY3" fmla="*/ 729465 h 1841231"/>
              <a:gd name="connsiteX4" fmla="*/ 558863 w 2158845"/>
              <a:gd name="connsiteY4" fmla="*/ 1593561 h 1841231"/>
              <a:gd name="connsiteX5" fmla="*/ 486854 w 2158845"/>
              <a:gd name="connsiteY5" fmla="*/ 1809585 h 1841231"/>
              <a:gd name="connsiteX6" fmla="*/ 342839 w 2158845"/>
              <a:gd name="connsiteY6" fmla="*/ 1809585 h 1841231"/>
              <a:gd name="connsiteX7" fmla="*/ 54807 w 2158845"/>
              <a:gd name="connsiteY7" fmla="*/ 1737577 h 1841231"/>
              <a:gd name="connsiteX8" fmla="*/ 54806 w 2158845"/>
              <a:gd name="connsiteY8" fmla="*/ 1665570 h 1841231"/>
              <a:gd name="connsiteX0" fmla="*/ 1638984 w 2227049"/>
              <a:gd name="connsiteY0" fmla="*/ 0 h 2119878"/>
              <a:gd name="connsiteX1" fmla="*/ 2143040 w 2227049"/>
              <a:gd name="connsiteY1" fmla="*/ 288032 h 2119878"/>
              <a:gd name="connsiteX2" fmla="*/ 1134928 w 2227049"/>
              <a:gd name="connsiteY2" fmla="*/ 432048 h 2119878"/>
              <a:gd name="connsiteX3" fmla="*/ 486855 w 2227049"/>
              <a:gd name="connsiteY3" fmla="*/ 1008112 h 2119878"/>
              <a:gd name="connsiteX4" fmla="*/ 558863 w 2227049"/>
              <a:gd name="connsiteY4" fmla="*/ 1872208 h 2119878"/>
              <a:gd name="connsiteX5" fmla="*/ 486854 w 2227049"/>
              <a:gd name="connsiteY5" fmla="*/ 2088232 h 2119878"/>
              <a:gd name="connsiteX6" fmla="*/ 342839 w 2227049"/>
              <a:gd name="connsiteY6" fmla="*/ 2088232 h 2119878"/>
              <a:gd name="connsiteX7" fmla="*/ 54807 w 2227049"/>
              <a:gd name="connsiteY7" fmla="*/ 2016224 h 2119878"/>
              <a:gd name="connsiteX8" fmla="*/ 54806 w 2227049"/>
              <a:gd name="connsiteY8" fmla="*/ 1944217 h 2119878"/>
              <a:gd name="connsiteX0" fmla="*/ 1638984 w 1639719"/>
              <a:gd name="connsiteY0" fmla="*/ 0 h 2119878"/>
              <a:gd name="connsiteX1" fmla="*/ 1206936 w 1639719"/>
              <a:gd name="connsiteY1" fmla="*/ 360040 h 2119878"/>
              <a:gd name="connsiteX2" fmla="*/ 1134928 w 1639719"/>
              <a:gd name="connsiteY2" fmla="*/ 432048 h 2119878"/>
              <a:gd name="connsiteX3" fmla="*/ 486855 w 1639719"/>
              <a:gd name="connsiteY3" fmla="*/ 1008112 h 2119878"/>
              <a:gd name="connsiteX4" fmla="*/ 558863 w 1639719"/>
              <a:gd name="connsiteY4" fmla="*/ 1872208 h 2119878"/>
              <a:gd name="connsiteX5" fmla="*/ 486854 w 1639719"/>
              <a:gd name="connsiteY5" fmla="*/ 2088232 h 2119878"/>
              <a:gd name="connsiteX6" fmla="*/ 342839 w 1639719"/>
              <a:gd name="connsiteY6" fmla="*/ 2088232 h 2119878"/>
              <a:gd name="connsiteX7" fmla="*/ 54807 w 1639719"/>
              <a:gd name="connsiteY7" fmla="*/ 2016224 h 2119878"/>
              <a:gd name="connsiteX8" fmla="*/ 54806 w 1639719"/>
              <a:gd name="connsiteY8" fmla="*/ 1944217 h 2119878"/>
              <a:gd name="connsiteX0" fmla="*/ 1638984 w 1639719"/>
              <a:gd name="connsiteY0" fmla="*/ 0 h 2119878"/>
              <a:gd name="connsiteX1" fmla="*/ 1206936 w 1639719"/>
              <a:gd name="connsiteY1" fmla="*/ 360040 h 2119878"/>
              <a:gd name="connsiteX2" fmla="*/ 1134928 w 1639719"/>
              <a:gd name="connsiteY2" fmla="*/ 432048 h 2119878"/>
              <a:gd name="connsiteX3" fmla="*/ 486855 w 1639719"/>
              <a:gd name="connsiteY3" fmla="*/ 1008112 h 2119878"/>
              <a:gd name="connsiteX4" fmla="*/ 558863 w 1639719"/>
              <a:gd name="connsiteY4" fmla="*/ 1872208 h 2119878"/>
              <a:gd name="connsiteX5" fmla="*/ 486854 w 1639719"/>
              <a:gd name="connsiteY5" fmla="*/ 2088232 h 2119878"/>
              <a:gd name="connsiteX6" fmla="*/ 342839 w 1639719"/>
              <a:gd name="connsiteY6" fmla="*/ 2088232 h 2119878"/>
              <a:gd name="connsiteX7" fmla="*/ 54807 w 1639719"/>
              <a:gd name="connsiteY7" fmla="*/ 2016224 h 2119878"/>
              <a:gd name="connsiteX8" fmla="*/ 54806 w 1639719"/>
              <a:gd name="connsiteY8" fmla="*/ 1944217 h 2119878"/>
              <a:gd name="connsiteX0" fmla="*/ 1206936 w 1259480"/>
              <a:gd name="connsiteY0" fmla="*/ 32144 h 1791982"/>
              <a:gd name="connsiteX1" fmla="*/ 1134928 w 1259480"/>
              <a:gd name="connsiteY1" fmla="*/ 104152 h 1791982"/>
              <a:gd name="connsiteX2" fmla="*/ 486855 w 1259480"/>
              <a:gd name="connsiteY2" fmla="*/ 680216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486856 w 1259480"/>
              <a:gd name="connsiteY2" fmla="*/ 752224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17887 w 1259480"/>
              <a:gd name="connsiteY2" fmla="*/ 75825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17887 w 1259480"/>
              <a:gd name="connsiteY2" fmla="*/ 75825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13125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36937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36937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59480"/>
              <a:gd name="connsiteY0" fmla="*/ 32144 h 1791982"/>
              <a:gd name="connsiteX1" fmla="*/ 1134928 w 1259480"/>
              <a:gd name="connsiteY1" fmla="*/ 104152 h 1791982"/>
              <a:gd name="connsiteX2" fmla="*/ 536937 w 1259480"/>
              <a:gd name="connsiteY2" fmla="*/ 701101 h 1791982"/>
              <a:gd name="connsiteX3" fmla="*/ 558863 w 1259480"/>
              <a:gd name="connsiteY3" fmla="*/ 1544312 h 1791982"/>
              <a:gd name="connsiteX4" fmla="*/ 486854 w 1259480"/>
              <a:gd name="connsiteY4" fmla="*/ 1760336 h 1791982"/>
              <a:gd name="connsiteX5" fmla="*/ 342839 w 1259480"/>
              <a:gd name="connsiteY5" fmla="*/ 1760336 h 1791982"/>
              <a:gd name="connsiteX6" fmla="*/ 54807 w 1259480"/>
              <a:gd name="connsiteY6" fmla="*/ 1688328 h 1791982"/>
              <a:gd name="connsiteX7" fmla="*/ 54806 w 1259480"/>
              <a:gd name="connsiteY7" fmla="*/ 1616321 h 1791982"/>
              <a:gd name="connsiteX0" fmla="*/ 1206936 w 1244465"/>
              <a:gd name="connsiteY0" fmla="*/ 47894 h 1807732"/>
              <a:gd name="connsiteX1" fmla="*/ 1203687 w 1244465"/>
              <a:gd name="connsiteY1" fmla="*/ 12001 h 1807732"/>
              <a:gd name="connsiteX2" fmla="*/ 1134928 w 1244465"/>
              <a:gd name="connsiteY2" fmla="*/ 119902 h 1807732"/>
              <a:gd name="connsiteX3" fmla="*/ 536937 w 1244465"/>
              <a:gd name="connsiteY3" fmla="*/ 716851 h 1807732"/>
              <a:gd name="connsiteX4" fmla="*/ 558863 w 1244465"/>
              <a:gd name="connsiteY4" fmla="*/ 1560062 h 1807732"/>
              <a:gd name="connsiteX5" fmla="*/ 486854 w 1244465"/>
              <a:gd name="connsiteY5" fmla="*/ 1776086 h 1807732"/>
              <a:gd name="connsiteX6" fmla="*/ 342839 w 1244465"/>
              <a:gd name="connsiteY6" fmla="*/ 1776086 h 1807732"/>
              <a:gd name="connsiteX7" fmla="*/ 54807 w 1244465"/>
              <a:gd name="connsiteY7" fmla="*/ 1704078 h 1807732"/>
              <a:gd name="connsiteX8" fmla="*/ 54806 w 1244465"/>
              <a:gd name="connsiteY8" fmla="*/ 1632071 h 1807732"/>
              <a:gd name="connsiteX0" fmla="*/ 1206936 w 1244465"/>
              <a:gd name="connsiteY0" fmla="*/ 47894 h 1807732"/>
              <a:gd name="connsiteX1" fmla="*/ 1203687 w 1244465"/>
              <a:gd name="connsiteY1" fmla="*/ 12001 h 1807732"/>
              <a:gd name="connsiteX2" fmla="*/ 1134928 w 1244465"/>
              <a:gd name="connsiteY2" fmla="*/ 119902 h 1807732"/>
              <a:gd name="connsiteX3" fmla="*/ 552177 w 1244465"/>
              <a:gd name="connsiteY3" fmla="*/ 747331 h 1807732"/>
              <a:gd name="connsiteX4" fmla="*/ 558863 w 1244465"/>
              <a:gd name="connsiteY4" fmla="*/ 1560062 h 1807732"/>
              <a:gd name="connsiteX5" fmla="*/ 486854 w 1244465"/>
              <a:gd name="connsiteY5" fmla="*/ 1776086 h 1807732"/>
              <a:gd name="connsiteX6" fmla="*/ 342839 w 1244465"/>
              <a:gd name="connsiteY6" fmla="*/ 1776086 h 1807732"/>
              <a:gd name="connsiteX7" fmla="*/ 54807 w 1244465"/>
              <a:gd name="connsiteY7" fmla="*/ 1704078 h 1807732"/>
              <a:gd name="connsiteX8" fmla="*/ 54806 w 1244465"/>
              <a:gd name="connsiteY8" fmla="*/ 1632071 h 1807732"/>
              <a:gd name="connsiteX0" fmla="*/ 1206936 w 1244465"/>
              <a:gd name="connsiteY0" fmla="*/ 47894 h 1807732"/>
              <a:gd name="connsiteX1" fmla="*/ 1203687 w 1244465"/>
              <a:gd name="connsiteY1" fmla="*/ 12001 h 1807732"/>
              <a:gd name="connsiteX2" fmla="*/ 1134928 w 1244465"/>
              <a:gd name="connsiteY2" fmla="*/ 119902 h 1807732"/>
              <a:gd name="connsiteX3" fmla="*/ 529317 w 1244465"/>
              <a:gd name="connsiteY3" fmla="*/ 739711 h 1807732"/>
              <a:gd name="connsiteX4" fmla="*/ 558863 w 1244465"/>
              <a:gd name="connsiteY4" fmla="*/ 1560062 h 1807732"/>
              <a:gd name="connsiteX5" fmla="*/ 486854 w 1244465"/>
              <a:gd name="connsiteY5" fmla="*/ 1776086 h 1807732"/>
              <a:gd name="connsiteX6" fmla="*/ 342839 w 1244465"/>
              <a:gd name="connsiteY6" fmla="*/ 1776086 h 1807732"/>
              <a:gd name="connsiteX7" fmla="*/ 54807 w 1244465"/>
              <a:gd name="connsiteY7" fmla="*/ 1704078 h 1807732"/>
              <a:gd name="connsiteX8" fmla="*/ 54806 w 1244465"/>
              <a:gd name="connsiteY8" fmla="*/ 1632071 h 1807732"/>
              <a:gd name="connsiteX0" fmla="*/ 1206936 w 1244465"/>
              <a:gd name="connsiteY0" fmla="*/ 47894 h 2105400"/>
              <a:gd name="connsiteX1" fmla="*/ 1203687 w 1244465"/>
              <a:gd name="connsiteY1" fmla="*/ 12001 h 2105400"/>
              <a:gd name="connsiteX2" fmla="*/ 1134928 w 1244465"/>
              <a:gd name="connsiteY2" fmla="*/ 119902 h 2105400"/>
              <a:gd name="connsiteX3" fmla="*/ 529317 w 1244465"/>
              <a:gd name="connsiteY3" fmla="*/ 739711 h 2105400"/>
              <a:gd name="connsiteX4" fmla="*/ 990913 w 1244465"/>
              <a:gd name="connsiteY4" fmla="*/ 1992110 h 2105400"/>
              <a:gd name="connsiteX5" fmla="*/ 486854 w 1244465"/>
              <a:gd name="connsiteY5" fmla="*/ 1776086 h 2105400"/>
              <a:gd name="connsiteX6" fmla="*/ 342839 w 1244465"/>
              <a:gd name="connsiteY6" fmla="*/ 1776086 h 2105400"/>
              <a:gd name="connsiteX7" fmla="*/ 54807 w 1244465"/>
              <a:gd name="connsiteY7" fmla="*/ 1704078 h 2105400"/>
              <a:gd name="connsiteX8" fmla="*/ 54806 w 1244465"/>
              <a:gd name="connsiteY8" fmla="*/ 1632071 h 2105400"/>
              <a:gd name="connsiteX0" fmla="*/ 1206936 w 1277707"/>
              <a:gd name="connsiteY0" fmla="*/ 47894 h 2105400"/>
              <a:gd name="connsiteX1" fmla="*/ 1203687 w 1277707"/>
              <a:gd name="connsiteY1" fmla="*/ 12001 h 2105400"/>
              <a:gd name="connsiteX2" fmla="*/ 1134928 w 1277707"/>
              <a:gd name="connsiteY2" fmla="*/ 119902 h 2105400"/>
              <a:gd name="connsiteX3" fmla="*/ 1062921 w 1277707"/>
              <a:gd name="connsiteY3" fmla="*/ 1560062 h 2105400"/>
              <a:gd name="connsiteX4" fmla="*/ 990913 w 1277707"/>
              <a:gd name="connsiteY4" fmla="*/ 1992110 h 2105400"/>
              <a:gd name="connsiteX5" fmla="*/ 486854 w 1277707"/>
              <a:gd name="connsiteY5" fmla="*/ 1776086 h 2105400"/>
              <a:gd name="connsiteX6" fmla="*/ 342839 w 1277707"/>
              <a:gd name="connsiteY6" fmla="*/ 1776086 h 2105400"/>
              <a:gd name="connsiteX7" fmla="*/ 54807 w 1277707"/>
              <a:gd name="connsiteY7" fmla="*/ 1704078 h 2105400"/>
              <a:gd name="connsiteX8" fmla="*/ 54806 w 1277707"/>
              <a:gd name="connsiteY8" fmla="*/ 1632071 h 2105400"/>
              <a:gd name="connsiteX0" fmla="*/ 1206936 w 1227690"/>
              <a:gd name="connsiteY0" fmla="*/ 287921 h 2345427"/>
              <a:gd name="connsiteX1" fmla="*/ 1203687 w 1227690"/>
              <a:gd name="connsiteY1" fmla="*/ 252028 h 2345427"/>
              <a:gd name="connsiteX2" fmla="*/ 1062921 w 1227690"/>
              <a:gd name="connsiteY2" fmla="*/ 1800089 h 2345427"/>
              <a:gd name="connsiteX3" fmla="*/ 990913 w 1227690"/>
              <a:gd name="connsiteY3" fmla="*/ 2232137 h 2345427"/>
              <a:gd name="connsiteX4" fmla="*/ 486854 w 1227690"/>
              <a:gd name="connsiteY4" fmla="*/ 2016113 h 2345427"/>
              <a:gd name="connsiteX5" fmla="*/ 342839 w 1227690"/>
              <a:gd name="connsiteY5" fmla="*/ 2016113 h 2345427"/>
              <a:gd name="connsiteX6" fmla="*/ 54807 w 1227690"/>
              <a:gd name="connsiteY6" fmla="*/ 1944105 h 2345427"/>
              <a:gd name="connsiteX7" fmla="*/ 54806 w 1227690"/>
              <a:gd name="connsiteY7" fmla="*/ 1872098 h 2345427"/>
              <a:gd name="connsiteX0" fmla="*/ 1206936 w 1206936"/>
              <a:gd name="connsiteY0" fmla="*/ 0 h 2057506"/>
              <a:gd name="connsiteX1" fmla="*/ 1062921 w 1206936"/>
              <a:gd name="connsiteY1" fmla="*/ 1512168 h 2057506"/>
              <a:gd name="connsiteX2" fmla="*/ 990913 w 1206936"/>
              <a:gd name="connsiteY2" fmla="*/ 1944216 h 2057506"/>
              <a:gd name="connsiteX3" fmla="*/ 486854 w 1206936"/>
              <a:gd name="connsiteY3" fmla="*/ 1728192 h 2057506"/>
              <a:gd name="connsiteX4" fmla="*/ 342839 w 1206936"/>
              <a:gd name="connsiteY4" fmla="*/ 1728192 h 2057506"/>
              <a:gd name="connsiteX5" fmla="*/ 54807 w 1206936"/>
              <a:gd name="connsiteY5" fmla="*/ 1656184 h 2057506"/>
              <a:gd name="connsiteX6" fmla="*/ 54806 w 1206936"/>
              <a:gd name="connsiteY6" fmla="*/ 1584177 h 2057506"/>
              <a:gd name="connsiteX0" fmla="*/ 1062921 w 1062921"/>
              <a:gd name="connsiteY0" fmla="*/ 0 h 545338"/>
              <a:gd name="connsiteX1" fmla="*/ 990913 w 1062921"/>
              <a:gd name="connsiteY1" fmla="*/ 432048 h 545338"/>
              <a:gd name="connsiteX2" fmla="*/ 486854 w 1062921"/>
              <a:gd name="connsiteY2" fmla="*/ 216024 h 545338"/>
              <a:gd name="connsiteX3" fmla="*/ 342839 w 1062921"/>
              <a:gd name="connsiteY3" fmla="*/ 216024 h 545338"/>
              <a:gd name="connsiteX4" fmla="*/ 54807 w 1062921"/>
              <a:gd name="connsiteY4" fmla="*/ 144016 h 545338"/>
              <a:gd name="connsiteX5" fmla="*/ 54806 w 1062921"/>
              <a:gd name="connsiteY5" fmla="*/ 72009 h 545338"/>
              <a:gd name="connsiteX0" fmla="*/ 1062921 w 1074469"/>
              <a:gd name="connsiteY0" fmla="*/ 0 h 545338"/>
              <a:gd name="connsiteX1" fmla="*/ 990913 w 1074469"/>
              <a:gd name="connsiteY1" fmla="*/ 432048 h 545338"/>
              <a:gd name="connsiteX2" fmla="*/ 486854 w 1074469"/>
              <a:gd name="connsiteY2" fmla="*/ 216024 h 545338"/>
              <a:gd name="connsiteX3" fmla="*/ 342839 w 1074469"/>
              <a:gd name="connsiteY3" fmla="*/ 216024 h 545338"/>
              <a:gd name="connsiteX4" fmla="*/ 54807 w 1074469"/>
              <a:gd name="connsiteY4" fmla="*/ 144016 h 545338"/>
              <a:gd name="connsiteX5" fmla="*/ 54806 w 1074469"/>
              <a:gd name="connsiteY5" fmla="*/ 72009 h 545338"/>
              <a:gd name="connsiteX0" fmla="*/ 1062921 w 1074469"/>
              <a:gd name="connsiteY0" fmla="*/ 0 h 545338"/>
              <a:gd name="connsiteX1" fmla="*/ 990913 w 1074469"/>
              <a:gd name="connsiteY1" fmla="*/ 432048 h 545338"/>
              <a:gd name="connsiteX2" fmla="*/ 486854 w 1074469"/>
              <a:gd name="connsiteY2" fmla="*/ 216024 h 545338"/>
              <a:gd name="connsiteX3" fmla="*/ 342839 w 1074469"/>
              <a:gd name="connsiteY3" fmla="*/ 216024 h 545338"/>
              <a:gd name="connsiteX4" fmla="*/ 54807 w 1074469"/>
              <a:gd name="connsiteY4" fmla="*/ 144016 h 545338"/>
              <a:gd name="connsiteX5" fmla="*/ 54806 w 1074469"/>
              <a:gd name="connsiteY5" fmla="*/ 72009 h 545338"/>
              <a:gd name="connsiteX0" fmla="*/ 1062922 w 1074470"/>
              <a:gd name="connsiteY0" fmla="*/ 0 h 473330"/>
              <a:gd name="connsiteX1" fmla="*/ 990913 w 1074470"/>
              <a:gd name="connsiteY1" fmla="*/ 360040 h 473330"/>
              <a:gd name="connsiteX2" fmla="*/ 486854 w 1074470"/>
              <a:gd name="connsiteY2" fmla="*/ 144016 h 473330"/>
              <a:gd name="connsiteX3" fmla="*/ 342839 w 1074470"/>
              <a:gd name="connsiteY3" fmla="*/ 144016 h 473330"/>
              <a:gd name="connsiteX4" fmla="*/ 54807 w 1074470"/>
              <a:gd name="connsiteY4" fmla="*/ 72008 h 473330"/>
              <a:gd name="connsiteX5" fmla="*/ 54806 w 1074470"/>
              <a:gd name="connsiteY5" fmla="*/ 1 h 473330"/>
              <a:gd name="connsiteX0" fmla="*/ 1062922 w 1086573"/>
              <a:gd name="connsiteY0" fmla="*/ 60007 h 533337"/>
              <a:gd name="connsiteX1" fmla="*/ 990913 w 1086573"/>
              <a:gd name="connsiteY1" fmla="*/ 60007 h 533337"/>
              <a:gd name="connsiteX2" fmla="*/ 990913 w 1086573"/>
              <a:gd name="connsiteY2" fmla="*/ 420047 h 533337"/>
              <a:gd name="connsiteX3" fmla="*/ 486854 w 1086573"/>
              <a:gd name="connsiteY3" fmla="*/ 204023 h 533337"/>
              <a:gd name="connsiteX4" fmla="*/ 342839 w 1086573"/>
              <a:gd name="connsiteY4" fmla="*/ 204023 h 533337"/>
              <a:gd name="connsiteX5" fmla="*/ 54807 w 1086573"/>
              <a:gd name="connsiteY5" fmla="*/ 132015 h 533337"/>
              <a:gd name="connsiteX6" fmla="*/ 54806 w 1086573"/>
              <a:gd name="connsiteY6" fmla="*/ 60008 h 533337"/>
              <a:gd name="connsiteX0" fmla="*/ 990913 w 1086573"/>
              <a:gd name="connsiteY0" fmla="*/ 0 h 977385"/>
              <a:gd name="connsiteX1" fmla="*/ 990913 w 1086573"/>
              <a:gd name="connsiteY1" fmla="*/ 504055 h 977385"/>
              <a:gd name="connsiteX2" fmla="*/ 990913 w 1086573"/>
              <a:gd name="connsiteY2" fmla="*/ 864095 h 977385"/>
              <a:gd name="connsiteX3" fmla="*/ 486854 w 1086573"/>
              <a:gd name="connsiteY3" fmla="*/ 648071 h 977385"/>
              <a:gd name="connsiteX4" fmla="*/ 342839 w 1086573"/>
              <a:gd name="connsiteY4" fmla="*/ 648071 h 977385"/>
              <a:gd name="connsiteX5" fmla="*/ 54807 w 1086573"/>
              <a:gd name="connsiteY5" fmla="*/ 576063 h 977385"/>
              <a:gd name="connsiteX6" fmla="*/ 54806 w 1086573"/>
              <a:gd name="connsiteY6" fmla="*/ 504056 h 977385"/>
              <a:gd name="connsiteX0" fmla="*/ 990913 w 1086573"/>
              <a:gd name="connsiteY0" fmla="*/ 0 h 977385"/>
              <a:gd name="connsiteX1" fmla="*/ 1013188 w 1086573"/>
              <a:gd name="connsiteY1" fmla="*/ 487361 h 977385"/>
              <a:gd name="connsiteX2" fmla="*/ 990913 w 1086573"/>
              <a:gd name="connsiteY2" fmla="*/ 864095 h 977385"/>
              <a:gd name="connsiteX3" fmla="*/ 486854 w 1086573"/>
              <a:gd name="connsiteY3" fmla="*/ 648071 h 977385"/>
              <a:gd name="connsiteX4" fmla="*/ 342839 w 1086573"/>
              <a:gd name="connsiteY4" fmla="*/ 648071 h 977385"/>
              <a:gd name="connsiteX5" fmla="*/ 54807 w 1086573"/>
              <a:gd name="connsiteY5" fmla="*/ 576063 h 977385"/>
              <a:gd name="connsiteX6" fmla="*/ 54806 w 1086573"/>
              <a:gd name="connsiteY6" fmla="*/ 504056 h 977385"/>
              <a:gd name="connsiteX0" fmla="*/ 990913 w 1086573"/>
              <a:gd name="connsiteY0" fmla="*/ 9219 h 986604"/>
              <a:gd name="connsiteX1" fmla="*/ 918905 w 1086573"/>
              <a:gd name="connsiteY1" fmla="*/ 81227 h 986604"/>
              <a:gd name="connsiteX2" fmla="*/ 1013188 w 1086573"/>
              <a:gd name="connsiteY2" fmla="*/ 496580 h 986604"/>
              <a:gd name="connsiteX3" fmla="*/ 990913 w 1086573"/>
              <a:gd name="connsiteY3" fmla="*/ 873314 h 986604"/>
              <a:gd name="connsiteX4" fmla="*/ 486854 w 1086573"/>
              <a:gd name="connsiteY4" fmla="*/ 657290 h 986604"/>
              <a:gd name="connsiteX5" fmla="*/ 342839 w 1086573"/>
              <a:gd name="connsiteY5" fmla="*/ 657290 h 986604"/>
              <a:gd name="connsiteX6" fmla="*/ 54807 w 1086573"/>
              <a:gd name="connsiteY6" fmla="*/ 585282 h 986604"/>
              <a:gd name="connsiteX7" fmla="*/ 54806 w 1086573"/>
              <a:gd name="connsiteY7" fmla="*/ 513275 h 986604"/>
              <a:gd name="connsiteX0" fmla="*/ 990913 w 2515082"/>
              <a:gd name="connsiteY0" fmla="*/ 444049 h 1421434"/>
              <a:gd name="connsiteX1" fmla="*/ 2503081 w 2515082"/>
              <a:gd name="connsiteY1" fmla="*/ 12001 h 1421434"/>
              <a:gd name="connsiteX2" fmla="*/ 918905 w 2515082"/>
              <a:gd name="connsiteY2" fmla="*/ 516057 h 1421434"/>
              <a:gd name="connsiteX3" fmla="*/ 1013188 w 2515082"/>
              <a:gd name="connsiteY3" fmla="*/ 931410 h 1421434"/>
              <a:gd name="connsiteX4" fmla="*/ 990913 w 2515082"/>
              <a:gd name="connsiteY4" fmla="*/ 1308144 h 1421434"/>
              <a:gd name="connsiteX5" fmla="*/ 486854 w 2515082"/>
              <a:gd name="connsiteY5" fmla="*/ 1092120 h 1421434"/>
              <a:gd name="connsiteX6" fmla="*/ 342839 w 2515082"/>
              <a:gd name="connsiteY6" fmla="*/ 1092120 h 1421434"/>
              <a:gd name="connsiteX7" fmla="*/ 54807 w 2515082"/>
              <a:gd name="connsiteY7" fmla="*/ 1020112 h 1421434"/>
              <a:gd name="connsiteX8" fmla="*/ 54806 w 2515082"/>
              <a:gd name="connsiteY8" fmla="*/ 948105 h 1421434"/>
              <a:gd name="connsiteX0" fmla="*/ 1927016 w 2671100"/>
              <a:gd name="connsiteY0" fmla="*/ 444049 h 1421434"/>
              <a:gd name="connsiteX1" fmla="*/ 2503081 w 2671100"/>
              <a:gd name="connsiteY1" fmla="*/ 12001 h 1421434"/>
              <a:gd name="connsiteX2" fmla="*/ 918905 w 2671100"/>
              <a:gd name="connsiteY2" fmla="*/ 516057 h 1421434"/>
              <a:gd name="connsiteX3" fmla="*/ 1013188 w 2671100"/>
              <a:gd name="connsiteY3" fmla="*/ 931410 h 1421434"/>
              <a:gd name="connsiteX4" fmla="*/ 990913 w 2671100"/>
              <a:gd name="connsiteY4" fmla="*/ 1308144 h 1421434"/>
              <a:gd name="connsiteX5" fmla="*/ 486854 w 2671100"/>
              <a:gd name="connsiteY5" fmla="*/ 1092120 h 1421434"/>
              <a:gd name="connsiteX6" fmla="*/ 342839 w 2671100"/>
              <a:gd name="connsiteY6" fmla="*/ 1092120 h 1421434"/>
              <a:gd name="connsiteX7" fmla="*/ 54807 w 2671100"/>
              <a:gd name="connsiteY7" fmla="*/ 1020112 h 1421434"/>
              <a:gd name="connsiteX8" fmla="*/ 54806 w 2671100"/>
              <a:gd name="connsiteY8" fmla="*/ 948105 h 1421434"/>
              <a:gd name="connsiteX0" fmla="*/ 1927016 w 2671100"/>
              <a:gd name="connsiteY0" fmla="*/ 444049 h 1421434"/>
              <a:gd name="connsiteX1" fmla="*/ 2503081 w 2671100"/>
              <a:gd name="connsiteY1" fmla="*/ 12001 h 1421434"/>
              <a:gd name="connsiteX2" fmla="*/ 918905 w 2671100"/>
              <a:gd name="connsiteY2" fmla="*/ 516057 h 1421434"/>
              <a:gd name="connsiteX3" fmla="*/ 1013188 w 2671100"/>
              <a:gd name="connsiteY3" fmla="*/ 931410 h 1421434"/>
              <a:gd name="connsiteX4" fmla="*/ 990913 w 2671100"/>
              <a:gd name="connsiteY4" fmla="*/ 1308144 h 1421434"/>
              <a:gd name="connsiteX5" fmla="*/ 486854 w 2671100"/>
              <a:gd name="connsiteY5" fmla="*/ 1092120 h 1421434"/>
              <a:gd name="connsiteX6" fmla="*/ 342839 w 2671100"/>
              <a:gd name="connsiteY6" fmla="*/ 1092120 h 1421434"/>
              <a:gd name="connsiteX7" fmla="*/ 54807 w 2671100"/>
              <a:gd name="connsiteY7" fmla="*/ 1020112 h 1421434"/>
              <a:gd name="connsiteX8" fmla="*/ 54806 w 2671100"/>
              <a:gd name="connsiteY8" fmla="*/ 948105 h 1421434"/>
              <a:gd name="connsiteX0" fmla="*/ 3223160 w 3315074"/>
              <a:gd name="connsiteY0" fmla="*/ 144016 h 1481441"/>
              <a:gd name="connsiteX1" fmla="*/ 2503081 w 3315074"/>
              <a:gd name="connsiteY1" fmla="*/ 72008 h 1481441"/>
              <a:gd name="connsiteX2" fmla="*/ 918905 w 3315074"/>
              <a:gd name="connsiteY2" fmla="*/ 576064 h 1481441"/>
              <a:gd name="connsiteX3" fmla="*/ 1013188 w 3315074"/>
              <a:gd name="connsiteY3" fmla="*/ 991417 h 1481441"/>
              <a:gd name="connsiteX4" fmla="*/ 990913 w 3315074"/>
              <a:gd name="connsiteY4" fmla="*/ 1368151 h 1481441"/>
              <a:gd name="connsiteX5" fmla="*/ 486854 w 3315074"/>
              <a:gd name="connsiteY5" fmla="*/ 1152127 h 1481441"/>
              <a:gd name="connsiteX6" fmla="*/ 342839 w 3315074"/>
              <a:gd name="connsiteY6" fmla="*/ 1152127 h 1481441"/>
              <a:gd name="connsiteX7" fmla="*/ 54807 w 3315074"/>
              <a:gd name="connsiteY7" fmla="*/ 1080119 h 1481441"/>
              <a:gd name="connsiteX8" fmla="*/ 54806 w 3315074"/>
              <a:gd name="connsiteY8" fmla="*/ 1008112 h 1481441"/>
              <a:gd name="connsiteX0" fmla="*/ 3223160 w 3315074"/>
              <a:gd name="connsiteY0" fmla="*/ 65988 h 1403413"/>
              <a:gd name="connsiteX1" fmla="*/ 1855008 w 3315074"/>
              <a:gd name="connsiteY1" fmla="*/ 137997 h 1403413"/>
              <a:gd name="connsiteX2" fmla="*/ 918905 w 3315074"/>
              <a:gd name="connsiteY2" fmla="*/ 498036 h 1403413"/>
              <a:gd name="connsiteX3" fmla="*/ 1013188 w 3315074"/>
              <a:gd name="connsiteY3" fmla="*/ 913389 h 1403413"/>
              <a:gd name="connsiteX4" fmla="*/ 990913 w 3315074"/>
              <a:gd name="connsiteY4" fmla="*/ 1290123 h 1403413"/>
              <a:gd name="connsiteX5" fmla="*/ 486854 w 3315074"/>
              <a:gd name="connsiteY5" fmla="*/ 1074099 h 1403413"/>
              <a:gd name="connsiteX6" fmla="*/ 342839 w 3315074"/>
              <a:gd name="connsiteY6" fmla="*/ 1074099 h 1403413"/>
              <a:gd name="connsiteX7" fmla="*/ 54807 w 3315074"/>
              <a:gd name="connsiteY7" fmla="*/ 1002091 h 1403413"/>
              <a:gd name="connsiteX8" fmla="*/ 54806 w 3315074"/>
              <a:gd name="connsiteY8" fmla="*/ 930084 h 1403413"/>
              <a:gd name="connsiteX0" fmla="*/ 3223160 w 3224401"/>
              <a:gd name="connsiteY0" fmla="*/ 84008 h 1421433"/>
              <a:gd name="connsiteX1" fmla="*/ 2503080 w 3224401"/>
              <a:gd name="connsiteY1" fmla="*/ 12001 h 1421433"/>
              <a:gd name="connsiteX2" fmla="*/ 1855008 w 3224401"/>
              <a:gd name="connsiteY2" fmla="*/ 156017 h 1421433"/>
              <a:gd name="connsiteX3" fmla="*/ 918905 w 3224401"/>
              <a:gd name="connsiteY3" fmla="*/ 516056 h 1421433"/>
              <a:gd name="connsiteX4" fmla="*/ 1013188 w 3224401"/>
              <a:gd name="connsiteY4" fmla="*/ 931409 h 1421433"/>
              <a:gd name="connsiteX5" fmla="*/ 990913 w 3224401"/>
              <a:gd name="connsiteY5" fmla="*/ 1308143 h 1421433"/>
              <a:gd name="connsiteX6" fmla="*/ 486854 w 3224401"/>
              <a:gd name="connsiteY6" fmla="*/ 1092119 h 1421433"/>
              <a:gd name="connsiteX7" fmla="*/ 342839 w 3224401"/>
              <a:gd name="connsiteY7" fmla="*/ 1092119 h 1421433"/>
              <a:gd name="connsiteX8" fmla="*/ 54807 w 3224401"/>
              <a:gd name="connsiteY8" fmla="*/ 1020111 h 1421433"/>
              <a:gd name="connsiteX9" fmla="*/ 54806 w 3224401"/>
              <a:gd name="connsiteY9" fmla="*/ 948104 h 1421433"/>
              <a:gd name="connsiteX0" fmla="*/ 3223160 w 3223160"/>
              <a:gd name="connsiteY0" fmla="*/ 0 h 1337425"/>
              <a:gd name="connsiteX1" fmla="*/ 1855008 w 3223160"/>
              <a:gd name="connsiteY1" fmla="*/ 72009 h 1337425"/>
              <a:gd name="connsiteX2" fmla="*/ 918905 w 3223160"/>
              <a:gd name="connsiteY2" fmla="*/ 432048 h 1337425"/>
              <a:gd name="connsiteX3" fmla="*/ 1013188 w 3223160"/>
              <a:gd name="connsiteY3" fmla="*/ 847401 h 1337425"/>
              <a:gd name="connsiteX4" fmla="*/ 990913 w 3223160"/>
              <a:gd name="connsiteY4" fmla="*/ 1224135 h 1337425"/>
              <a:gd name="connsiteX5" fmla="*/ 486854 w 3223160"/>
              <a:gd name="connsiteY5" fmla="*/ 1008111 h 1337425"/>
              <a:gd name="connsiteX6" fmla="*/ 342839 w 3223160"/>
              <a:gd name="connsiteY6" fmla="*/ 1008111 h 1337425"/>
              <a:gd name="connsiteX7" fmla="*/ 54807 w 3223160"/>
              <a:gd name="connsiteY7" fmla="*/ 936103 h 1337425"/>
              <a:gd name="connsiteX8" fmla="*/ 54806 w 3223160"/>
              <a:gd name="connsiteY8" fmla="*/ 864096 h 1337425"/>
              <a:gd name="connsiteX0" fmla="*/ 2503081 w 2503081"/>
              <a:gd name="connsiteY0" fmla="*/ 0 h 1409432"/>
              <a:gd name="connsiteX1" fmla="*/ 1855008 w 2503081"/>
              <a:gd name="connsiteY1" fmla="*/ 144016 h 1409432"/>
              <a:gd name="connsiteX2" fmla="*/ 918905 w 2503081"/>
              <a:gd name="connsiteY2" fmla="*/ 504055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350954 w 2503081"/>
              <a:gd name="connsiteY2" fmla="*/ 648072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62922 w 2503081"/>
              <a:gd name="connsiteY2" fmla="*/ 432048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62922 w 2503081"/>
              <a:gd name="connsiteY2" fmla="*/ 432048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62922 w 2503081"/>
              <a:gd name="connsiteY2" fmla="*/ 432048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28429 w 2503081"/>
              <a:gd name="connsiteY2" fmla="*/ 434270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2503081 w 2503081"/>
              <a:gd name="connsiteY0" fmla="*/ 0 h 1409432"/>
              <a:gd name="connsiteX1" fmla="*/ 1855008 w 2503081"/>
              <a:gd name="connsiteY1" fmla="*/ 144016 h 1409432"/>
              <a:gd name="connsiteX2" fmla="*/ 1028429 w 2503081"/>
              <a:gd name="connsiteY2" fmla="*/ 434270 h 1409432"/>
              <a:gd name="connsiteX3" fmla="*/ 1013188 w 2503081"/>
              <a:gd name="connsiteY3" fmla="*/ 919408 h 1409432"/>
              <a:gd name="connsiteX4" fmla="*/ 990913 w 2503081"/>
              <a:gd name="connsiteY4" fmla="*/ 1296142 h 1409432"/>
              <a:gd name="connsiteX5" fmla="*/ 486854 w 2503081"/>
              <a:gd name="connsiteY5" fmla="*/ 1080118 h 1409432"/>
              <a:gd name="connsiteX6" fmla="*/ 342839 w 2503081"/>
              <a:gd name="connsiteY6" fmla="*/ 1080118 h 1409432"/>
              <a:gd name="connsiteX7" fmla="*/ 54807 w 2503081"/>
              <a:gd name="connsiteY7" fmla="*/ 1008110 h 1409432"/>
              <a:gd name="connsiteX8" fmla="*/ 54806 w 2503081"/>
              <a:gd name="connsiteY8" fmla="*/ 936103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0 w 4464540"/>
              <a:gd name="connsiteY8"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673254 w 4464540"/>
              <a:gd name="connsiteY8" fmla="*/ 906290 h 1409432"/>
              <a:gd name="connsiteX9" fmla="*/ 0 w 4464540"/>
              <a:gd name="connsiteY9"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092285 w 4464540"/>
              <a:gd name="connsiteY8" fmla="*/ 883434 h 1409432"/>
              <a:gd name="connsiteX9" fmla="*/ 673254 w 4464540"/>
              <a:gd name="connsiteY9" fmla="*/ 906290 h 1409432"/>
              <a:gd name="connsiteX10" fmla="*/ 0 w 4464540"/>
              <a:gd name="connsiteY10"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419892 w 4464540"/>
              <a:gd name="connsiteY8" fmla="*/ 571073 h 1409432"/>
              <a:gd name="connsiteX9" fmla="*/ 1092285 w 4464540"/>
              <a:gd name="connsiteY9" fmla="*/ 883434 h 1409432"/>
              <a:gd name="connsiteX10" fmla="*/ 673254 w 4464540"/>
              <a:gd name="connsiteY10" fmla="*/ 906290 h 1409432"/>
              <a:gd name="connsiteX11" fmla="*/ 0 w 4464540"/>
              <a:gd name="connsiteY11"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419892 w 4464540"/>
              <a:gd name="connsiteY8" fmla="*/ 571073 h 1409432"/>
              <a:gd name="connsiteX9" fmla="*/ 1038776 w 4464540"/>
              <a:gd name="connsiteY9" fmla="*/ 852792 h 1409432"/>
              <a:gd name="connsiteX10" fmla="*/ 673254 w 4464540"/>
              <a:gd name="connsiteY10" fmla="*/ 906290 h 1409432"/>
              <a:gd name="connsiteX11" fmla="*/ 0 w 4464540"/>
              <a:gd name="connsiteY11"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648455 w 4464540"/>
              <a:gd name="connsiteY8" fmla="*/ 380610 h 1409432"/>
              <a:gd name="connsiteX9" fmla="*/ 1419892 w 4464540"/>
              <a:gd name="connsiteY9" fmla="*/ 571073 h 1409432"/>
              <a:gd name="connsiteX10" fmla="*/ 1038776 w 4464540"/>
              <a:gd name="connsiteY10" fmla="*/ 852792 h 1409432"/>
              <a:gd name="connsiteX11" fmla="*/ 673254 w 4464540"/>
              <a:gd name="connsiteY11" fmla="*/ 906290 h 1409432"/>
              <a:gd name="connsiteX12" fmla="*/ 0 w 4464540"/>
              <a:gd name="connsiteY12"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648455 w 4464540"/>
              <a:gd name="connsiteY8" fmla="*/ 380610 h 1409432"/>
              <a:gd name="connsiteX9" fmla="*/ 1404424 w 4464540"/>
              <a:gd name="connsiteY9" fmla="*/ 517635 h 1409432"/>
              <a:gd name="connsiteX10" fmla="*/ 1038776 w 4464540"/>
              <a:gd name="connsiteY10" fmla="*/ 852792 h 1409432"/>
              <a:gd name="connsiteX11" fmla="*/ 673254 w 4464540"/>
              <a:gd name="connsiteY11" fmla="*/ 906290 h 1409432"/>
              <a:gd name="connsiteX12" fmla="*/ 0 w 4464540"/>
              <a:gd name="connsiteY12"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648455 w 4464540"/>
              <a:gd name="connsiteY8" fmla="*/ 380610 h 1409432"/>
              <a:gd name="connsiteX9" fmla="*/ 1404424 w 4464540"/>
              <a:gd name="connsiteY9" fmla="*/ 517635 h 1409432"/>
              <a:gd name="connsiteX10" fmla="*/ 1038776 w 4464540"/>
              <a:gd name="connsiteY10" fmla="*/ 852792 h 1409432"/>
              <a:gd name="connsiteX11" fmla="*/ 673254 w 4464540"/>
              <a:gd name="connsiteY11" fmla="*/ 906290 h 1409432"/>
              <a:gd name="connsiteX12" fmla="*/ 0 w 4464540"/>
              <a:gd name="connsiteY12"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648455 w 4464540"/>
              <a:gd name="connsiteY8" fmla="*/ 380610 h 1409432"/>
              <a:gd name="connsiteX9" fmla="*/ 1427511 w 4464540"/>
              <a:gd name="connsiteY9" fmla="*/ 411084 h 1409432"/>
              <a:gd name="connsiteX10" fmla="*/ 1404424 w 4464540"/>
              <a:gd name="connsiteY10" fmla="*/ 517635 h 1409432"/>
              <a:gd name="connsiteX11" fmla="*/ 1038776 w 4464540"/>
              <a:gd name="connsiteY11" fmla="*/ 852792 h 1409432"/>
              <a:gd name="connsiteX12" fmla="*/ 673254 w 4464540"/>
              <a:gd name="connsiteY12" fmla="*/ 906290 h 1409432"/>
              <a:gd name="connsiteX13" fmla="*/ 0 w 4464540"/>
              <a:gd name="connsiteY13"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648455 w 4464540"/>
              <a:gd name="connsiteY8" fmla="*/ 380610 h 1409432"/>
              <a:gd name="connsiteX9" fmla="*/ 1427511 w 4464540"/>
              <a:gd name="connsiteY9" fmla="*/ 411084 h 1409432"/>
              <a:gd name="connsiteX10" fmla="*/ 1335627 w 4464540"/>
              <a:gd name="connsiteY10" fmla="*/ 563248 h 1409432"/>
              <a:gd name="connsiteX11" fmla="*/ 1038776 w 4464540"/>
              <a:gd name="connsiteY11" fmla="*/ 852792 h 1409432"/>
              <a:gd name="connsiteX12" fmla="*/ 673254 w 4464540"/>
              <a:gd name="connsiteY12" fmla="*/ 906290 h 1409432"/>
              <a:gd name="connsiteX13" fmla="*/ 0 w 4464540"/>
              <a:gd name="connsiteY13" fmla="*/ 719695 h 1409432"/>
              <a:gd name="connsiteX0" fmla="*/ 4464540 w 4464540"/>
              <a:gd name="connsiteY0" fmla="*/ 0 h 1409432"/>
              <a:gd name="connsiteX1" fmla="*/ 3816467 w 4464540"/>
              <a:gd name="connsiteY1" fmla="*/ 144016 h 1409432"/>
              <a:gd name="connsiteX2" fmla="*/ 2989888 w 4464540"/>
              <a:gd name="connsiteY2" fmla="*/ 434270 h 1409432"/>
              <a:gd name="connsiteX3" fmla="*/ 2974647 w 4464540"/>
              <a:gd name="connsiteY3" fmla="*/ 919408 h 1409432"/>
              <a:gd name="connsiteX4" fmla="*/ 2952372 w 4464540"/>
              <a:gd name="connsiteY4" fmla="*/ 1296142 h 1409432"/>
              <a:gd name="connsiteX5" fmla="*/ 2448313 w 4464540"/>
              <a:gd name="connsiteY5" fmla="*/ 1080118 h 1409432"/>
              <a:gd name="connsiteX6" fmla="*/ 2304298 w 4464540"/>
              <a:gd name="connsiteY6" fmla="*/ 1080118 h 1409432"/>
              <a:gd name="connsiteX7" fmla="*/ 2016266 w 4464540"/>
              <a:gd name="connsiteY7" fmla="*/ 1008110 h 1409432"/>
              <a:gd name="connsiteX8" fmla="*/ 1648455 w 4464540"/>
              <a:gd name="connsiteY8" fmla="*/ 380610 h 1409432"/>
              <a:gd name="connsiteX9" fmla="*/ 1427511 w 4464540"/>
              <a:gd name="connsiteY9" fmla="*/ 411084 h 1409432"/>
              <a:gd name="connsiteX10" fmla="*/ 1335627 w 4464540"/>
              <a:gd name="connsiteY10" fmla="*/ 563248 h 1409432"/>
              <a:gd name="connsiteX11" fmla="*/ 1038776 w 4464540"/>
              <a:gd name="connsiteY11" fmla="*/ 852792 h 1409432"/>
              <a:gd name="connsiteX12" fmla="*/ 673254 w 4464540"/>
              <a:gd name="connsiteY12" fmla="*/ 906290 h 1409432"/>
              <a:gd name="connsiteX13" fmla="*/ 0 w 4464540"/>
              <a:gd name="connsiteY13" fmla="*/ 719695 h 1409432"/>
              <a:gd name="connsiteX0" fmla="*/ 4472159 w 4472159"/>
              <a:gd name="connsiteY0" fmla="*/ 0 h 1409432"/>
              <a:gd name="connsiteX1" fmla="*/ 3824086 w 4472159"/>
              <a:gd name="connsiteY1" fmla="*/ 144016 h 1409432"/>
              <a:gd name="connsiteX2" fmla="*/ 2997507 w 4472159"/>
              <a:gd name="connsiteY2" fmla="*/ 434270 h 1409432"/>
              <a:gd name="connsiteX3" fmla="*/ 2982266 w 4472159"/>
              <a:gd name="connsiteY3" fmla="*/ 919408 h 1409432"/>
              <a:gd name="connsiteX4" fmla="*/ 2959991 w 4472159"/>
              <a:gd name="connsiteY4" fmla="*/ 1296142 h 1409432"/>
              <a:gd name="connsiteX5" fmla="*/ 2455932 w 4472159"/>
              <a:gd name="connsiteY5" fmla="*/ 1080118 h 1409432"/>
              <a:gd name="connsiteX6" fmla="*/ 2311917 w 4472159"/>
              <a:gd name="connsiteY6" fmla="*/ 1080118 h 1409432"/>
              <a:gd name="connsiteX7" fmla="*/ 2023885 w 4472159"/>
              <a:gd name="connsiteY7" fmla="*/ 1008110 h 1409432"/>
              <a:gd name="connsiteX8" fmla="*/ 1656074 w 4472159"/>
              <a:gd name="connsiteY8" fmla="*/ 380610 h 1409432"/>
              <a:gd name="connsiteX9" fmla="*/ 1435130 w 4472159"/>
              <a:gd name="connsiteY9" fmla="*/ 411084 h 1409432"/>
              <a:gd name="connsiteX10" fmla="*/ 1343246 w 4472159"/>
              <a:gd name="connsiteY10" fmla="*/ 563248 h 1409432"/>
              <a:gd name="connsiteX11" fmla="*/ 1046395 w 4472159"/>
              <a:gd name="connsiteY11" fmla="*/ 852792 h 1409432"/>
              <a:gd name="connsiteX12" fmla="*/ 680873 w 4472159"/>
              <a:gd name="connsiteY12" fmla="*/ 906290 h 1409432"/>
              <a:gd name="connsiteX13" fmla="*/ 0 w 4472159"/>
              <a:gd name="connsiteY13" fmla="*/ 742414 h 1409432"/>
              <a:gd name="connsiteX0" fmla="*/ 4502634 w 4502634"/>
              <a:gd name="connsiteY0" fmla="*/ 0 h 1409432"/>
              <a:gd name="connsiteX1" fmla="*/ 3854561 w 4502634"/>
              <a:gd name="connsiteY1" fmla="*/ 144016 h 1409432"/>
              <a:gd name="connsiteX2" fmla="*/ 3027982 w 4502634"/>
              <a:gd name="connsiteY2" fmla="*/ 434270 h 1409432"/>
              <a:gd name="connsiteX3" fmla="*/ 3012741 w 4502634"/>
              <a:gd name="connsiteY3" fmla="*/ 919408 h 1409432"/>
              <a:gd name="connsiteX4" fmla="*/ 2990466 w 4502634"/>
              <a:gd name="connsiteY4" fmla="*/ 1296142 h 1409432"/>
              <a:gd name="connsiteX5" fmla="*/ 2486407 w 4502634"/>
              <a:gd name="connsiteY5" fmla="*/ 1080118 h 1409432"/>
              <a:gd name="connsiteX6" fmla="*/ 2342392 w 4502634"/>
              <a:gd name="connsiteY6" fmla="*/ 1080118 h 1409432"/>
              <a:gd name="connsiteX7" fmla="*/ 2054360 w 4502634"/>
              <a:gd name="connsiteY7" fmla="*/ 1008110 h 1409432"/>
              <a:gd name="connsiteX8" fmla="*/ 1686549 w 4502634"/>
              <a:gd name="connsiteY8" fmla="*/ 380610 h 1409432"/>
              <a:gd name="connsiteX9" fmla="*/ 1465605 w 4502634"/>
              <a:gd name="connsiteY9" fmla="*/ 411084 h 1409432"/>
              <a:gd name="connsiteX10" fmla="*/ 1373721 w 4502634"/>
              <a:gd name="connsiteY10" fmla="*/ 563248 h 1409432"/>
              <a:gd name="connsiteX11" fmla="*/ 1076870 w 4502634"/>
              <a:gd name="connsiteY11" fmla="*/ 852792 h 1409432"/>
              <a:gd name="connsiteX12" fmla="*/ 711348 w 4502634"/>
              <a:gd name="connsiteY12" fmla="*/ 906290 h 1409432"/>
              <a:gd name="connsiteX13" fmla="*/ 0 w 4502634"/>
              <a:gd name="connsiteY13" fmla="*/ 711799 h 1409432"/>
              <a:gd name="connsiteX0" fmla="*/ 4502634 w 4502634"/>
              <a:gd name="connsiteY0" fmla="*/ 0 h 1409432"/>
              <a:gd name="connsiteX1" fmla="*/ 3854561 w 4502634"/>
              <a:gd name="connsiteY1" fmla="*/ 144016 h 1409432"/>
              <a:gd name="connsiteX2" fmla="*/ 3027982 w 4502634"/>
              <a:gd name="connsiteY2" fmla="*/ 434270 h 1409432"/>
              <a:gd name="connsiteX3" fmla="*/ 3012741 w 4502634"/>
              <a:gd name="connsiteY3" fmla="*/ 919408 h 1409432"/>
              <a:gd name="connsiteX4" fmla="*/ 2990466 w 4502634"/>
              <a:gd name="connsiteY4" fmla="*/ 1296142 h 1409432"/>
              <a:gd name="connsiteX5" fmla="*/ 2486407 w 4502634"/>
              <a:gd name="connsiteY5" fmla="*/ 1080118 h 1409432"/>
              <a:gd name="connsiteX6" fmla="*/ 2342392 w 4502634"/>
              <a:gd name="connsiteY6" fmla="*/ 1080118 h 1409432"/>
              <a:gd name="connsiteX7" fmla="*/ 2054360 w 4502634"/>
              <a:gd name="connsiteY7" fmla="*/ 1008110 h 1409432"/>
              <a:gd name="connsiteX8" fmla="*/ 1701512 w 4502634"/>
              <a:gd name="connsiteY8" fmla="*/ 411012 h 1409432"/>
              <a:gd name="connsiteX9" fmla="*/ 1465605 w 4502634"/>
              <a:gd name="connsiteY9" fmla="*/ 411084 h 1409432"/>
              <a:gd name="connsiteX10" fmla="*/ 1373721 w 4502634"/>
              <a:gd name="connsiteY10" fmla="*/ 563248 h 1409432"/>
              <a:gd name="connsiteX11" fmla="*/ 1076870 w 4502634"/>
              <a:gd name="connsiteY11" fmla="*/ 852792 h 1409432"/>
              <a:gd name="connsiteX12" fmla="*/ 711348 w 4502634"/>
              <a:gd name="connsiteY12" fmla="*/ 906290 h 1409432"/>
              <a:gd name="connsiteX13" fmla="*/ 0 w 4502634"/>
              <a:gd name="connsiteY13" fmla="*/ 711799 h 1409432"/>
              <a:gd name="connsiteX0" fmla="*/ 4502634 w 4502634"/>
              <a:gd name="connsiteY0" fmla="*/ 0 h 1409432"/>
              <a:gd name="connsiteX1" fmla="*/ 3854561 w 4502634"/>
              <a:gd name="connsiteY1" fmla="*/ 144016 h 1409432"/>
              <a:gd name="connsiteX2" fmla="*/ 3027982 w 4502634"/>
              <a:gd name="connsiteY2" fmla="*/ 434270 h 1409432"/>
              <a:gd name="connsiteX3" fmla="*/ 3012741 w 4502634"/>
              <a:gd name="connsiteY3" fmla="*/ 919408 h 1409432"/>
              <a:gd name="connsiteX4" fmla="*/ 2990466 w 4502634"/>
              <a:gd name="connsiteY4" fmla="*/ 1296142 h 1409432"/>
              <a:gd name="connsiteX5" fmla="*/ 2486407 w 4502634"/>
              <a:gd name="connsiteY5" fmla="*/ 1080118 h 1409432"/>
              <a:gd name="connsiteX6" fmla="*/ 2342392 w 4502634"/>
              <a:gd name="connsiteY6" fmla="*/ 1080118 h 1409432"/>
              <a:gd name="connsiteX7" fmla="*/ 2054360 w 4502634"/>
              <a:gd name="connsiteY7" fmla="*/ 1008110 h 1409432"/>
              <a:gd name="connsiteX8" fmla="*/ 1701512 w 4502634"/>
              <a:gd name="connsiteY8" fmla="*/ 411012 h 1409432"/>
              <a:gd name="connsiteX9" fmla="*/ 1465367 w 4502634"/>
              <a:gd name="connsiteY9" fmla="*/ 403387 h 1409432"/>
              <a:gd name="connsiteX10" fmla="*/ 1373721 w 4502634"/>
              <a:gd name="connsiteY10" fmla="*/ 563248 h 1409432"/>
              <a:gd name="connsiteX11" fmla="*/ 1076870 w 4502634"/>
              <a:gd name="connsiteY11" fmla="*/ 852792 h 1409432"/>
              <a:gd name="connsiteX12" fmla="*/ 711348 w 4502634"/>
              <a:gd name="connsiteY12" fmla="*/ 906290 h 1409432"/>
              <a:gd name="connsiteX13" fmla="*/ 0 w 4502634"/>
              <a:gd name="connsiteY13" fmla="*/ 711799 h 1409432"/>
              <a:gd name="connsiteX0" fmla="*/ 4502634 w 4502634"/>
              <a:gd name="connsiteY0" fmla="*/ 0 h 1409432"/>
              <a:gd name="connsiteX1" fmla="*/ 3854561 w 4502634"/>
              <a:gd name="connsiteY1" fmla="*/ 144016 h 1409432"/>
              <a:gd name="connsiteX2" fmla="*/ 3027982 w 4502634"/>
              <a:gd name="connsiteY2" fmla="*/ 434270 h 1409432"/>
              <a:gd name="connsiteX3" fmla="*/ 3012741 w 4502634"/>
              <a:gd name="connsiteY3" fmla="*/ 919408 h 1409432"/>
              <a:gd name="connsiteX4" fmla="*/ 2990466 w 4502634"/>
              <a:gd name="connsiteY4" fmla="*/ 1296142 h 1409432"/>
              <a:gd name="connsiteX5" fmla="*/ 2486407 w 4502634"/>
              <a:gd name="connsiteY5" fmla="*/ 1080118 h 1409432"/>
              <a:gd name="connsiteX6" fmla="*/ 2342392 w 4502634"/>
              <a:gd name="connsiteY6" fmla="*/ 1080118 h 1409432"/>
              <a:gd name="connsiteX7" fmla="*/ 2054360 w 4502634"/>
              <a:gd name="connsiteY7" fmla="*/ 1008110 h 1409432"/>
              <a:gd name="connsiteX8" fmla="*/ 1915112 w 4502634"/>
              <a:gd name="connsiteY8" fmla="*/ 685352 h 1409432"/>
              <a:gd name="connsiteX9" fmla="*/ 1701512 w 4502634"/>
              <a:gd name="connsiteY9" fmla="*/ 411012 h 1409432"/>
              <a:gd name="connsiteX10" fmla="*/ 1465367 w 4502634"/>
              <a:gd name="connsiteY10" fmla="*/ 403387 h 1409432"/>
              <a:gd name="connsiteX11" fmla="*/ 1373721 w 4502634"/>
              <a:gd name="connsiteY11" fmla="*/ 563248 h 1409432"/>
              <a:gd name="connsiteX12" fmla="*/ 1076870 w 4502634"/>
              <a:gd name="connsiteY12" fmla="*/ 852792 h 1409432"/>
              <a:gd name="connsiteX13" fmla="*/ 711348 w 4502634"/>
              <a:gd name="connsiteY13" fmla="*/ 906290 h 1409432"/>
              <a:gd name="connsiteX14" fmla="*/ 0 w 4502634"/>
              <a:gd name="connsiteY14" fmla="*/ 711799 h 1409432"/>
              <a:gd name="connsiteX0" fmla="*/ 4502634 w 4502634"/>
              <a:gd name="connsiteY0" fmla="*/ 0 h 1409432"/>
              <a:gd name="connsiteX1" fmla="*/ 3854561 w 4502634"/>
              <a:gd name="connsiteY1" fmla="*/ 144016 h 1409432"/>
              <a:gd name="connsiteX2" fmla="*/ 3027982 w 4502634"/>
              <a:gd name="connsiteY2" fmla="*/ 434270 h 1409432"/>
              <a:gd name="connsiteX3" fmla="*/ 3012741 w 4502634"/>
              <a:gd name="connsiteY3" fmla="*/ 919408 h 1409432"/>
              <a:gd name="connsiteX4" fmla="*/ 2990466 w 4502634"/>
              <a:gd name="connsiteY4" fmla="*/ 1296142 h 1409432"/>
              <a:gd name="connsiteX5" fmla="*/ 2486407 w 4502634"/>
              <a:gd name="connsiteY5" fmla="*/ 1080118 h 1409432"/>
              <a:gd name="connsiteX6" fmla="*/ 2342392 w 4502634"/>
              <a:gd name="connsiteY6" fmla="*/ 1080118 h 1409432"/>
              <a:gd name="connsiteX7" fmla="*/ 2054026 w 4502634"/>
              <a:gd name="connsiteY7" fmla="*/ 931733 h 1409432"/>
              <a:gd name="connsiteX8" fmla="*/ 1915112 w 4502634"/>
              <a:gd name="connsiteY8" fmla="*/ 685352 h 1409432"/>
              <a:gd name="connsiteX9" fmla="*/ 1701512 w 4502634"/>
              <a:gd name="connsiteY9" fmla="*/ 411012 h 1409432"/>
              <a:gd name="connsiteX10" fmla="*/ 1465367 w 4502634"/>
              <a:gd name="connsiteY10" fmla="*/ 403387 h 1409432"/>
              <a:gd name="connsiteX11" fmla="*/ 1373721 w 4502634"/>
              <a:gd name="connsiteY11" fmla="*/ 563248 h 1409432"/>
              <a:gd name="connsiteX12" fmla="*/ 1076870 w 4502634"/>
              <a:gd name="connsiteY12" fmla="*/ 852792 h 1409432"/>
              <a:gd name="connsiteX13" fmla="*/ 711348 w 4502634"/>
              <a:gd name="connsiteY13" fmla="*/ 906290 h 1409432"/>
              <a:gd name="connsiteX14" fmla="*/ 0 w 4502634"/>
              <a:gd name="connsiteY14" fmla="*/ 711799 h 1409432"/>
              <a:gd name="connsiteX0" fmla="*/ 4502634 w 4502634"/>
              <a:gd name="connsiteY0" fmla="*/ 0 h 1409432"/>
              <a:gd name="connsiteX1" fmla="*/ 3854561 w 4502634"/>
              <a:gd name="connsiteY1" fmla="*/ 144016 h 1409432"/>
              <a:gd name="connsiteX2" fmla="*/ 3027982 w 4502634"/>
              <a:gd name="connsiteY2" fmla="*/ 434270 h 1409432"/>
              <a:gd name="connsiteX3" fmla="*/ 3012741 w 4502634"/>
              <a:gd name="connsiteY3" fmla="*/ 919408 h 1409432"/>
              <a:gd name="connsiteX4" fmla="*/ 2990466 w 4502634"/>
              <a:gd name="connsiteY4" fmla="*/ 1296142 h 1409432"/>
              <a:gd name="connsiteX5" fmla="*/ 2486407 w 4502634"/>
              <a:gd name="connsiteY5" fmla="*/ 1080118 h 1409432"/>
              <a:gd name="connsiteX6" fmla="*/ 2342392 w 4502634"/>
              <a:gd name="connsiteY6" fmla="*/ 1080118 h 1409432"/>
              <a:gd name="connsiteX7" fmla="*/ 2054026 w 4502634"/>
              <a:gd name="connsiteY7" fmla="*/ 931733 h 1409432"/>
              <a:gd name="connsiteX8" fmla="*/ 1991299 w 4502634"/>
              <a:gd name="connsiteY8" fmla="*/ 792011 h 1409432"/>
              <a:gd name="connsiteX9" fmla="*/ 1915112 w 4502634"/>
              <a:gd name="connsiteY9" fmla="*/ 685352 h 1409432"/>
              <a:gd name="connsiteX10" fmla="*/ 1701512 w 4502634"/>
              <a:gd name="connsiteY10" fmla="*/ 411012 h 1409432"/>
              <a:gd name="connsiteX11" fmla="*/ 1465367 w 4502634"/>
              <a:gd name="connsiteY11" fmla="*/ 403387 h 1409432"/>
              <a:gd name="connsiteX12" fmla="*/ 1373721 w 4502634"/>
              <a:gd name="connsiteY12" fmla="*/ 563248 h 1409432"/>
              <a:gd name="connsiteX13" fmla="*/ 1076870 w 4502634"/>
              <a:gd name="connsiteY13" fmla="*/ 852792 h 1409432"/>
              <a:gd name="connsiteX14" fmla="*/ 711348 w 4502634"/>
              <a:gd name="connsiteY14" fmla="*/ 906290 h 1409432"/>
              <a:gd name="connsiteX15" fmla="*/ 0 w 4502634"/>
              <a:gd name="connsiteY15" fmla="*/ 711799 h 1409432"/>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486407 w 4502634"/>
              <a:gd name="connsiteY5" fmla="*/ 1080118 h 1336945"/>
              <a:gd name="connsiteX6" fmla="*/ 2342392 w 4502634"/>
              <a:gd name="connsiteY6" fmla="*/ 1080118 h 1336945"/>
              <a:gd name="connsiteX7" fmla="*/ 2054026 w 4502634"/>
              <a:gd name="connsiteY7" fmla="*/ 931733 h 1336945"/>
              <a:gd name="connsiteX8" fmla="*/ 1991299 w 4502634"/>
              <a:gd name="connsiteY8" fmla="*/ 792011 h 1336945"/>
              <a:gd name="connsiteX9" fmla="*/ 1915112 w 4502634"/>
              <a:gd name="connsiteY9" fmla="*/ 685352 h 1336945"/>
              <a:gd name="connsiteX10" fmla="*/ 1701512 w 4502634"/>
              <a:gd name="connsiteY10" fmla="*/ 411012 h 1336945"/>
              <a:gd name="connsiteX11" fmla="*/ 1465367 w 4502634"/>
              <a:gd name="connsiteY11" fmla="*/ 403387 h 1336945"/>
              <a:gd name="connsiteX12" fmla="*/ 1373721 w 4502634"/>
              <a:gd name="connsiteY12" fmla="*/ 563248 h 1336945"/>
              <a:gd name="connsiteX13" fmla="*/ 1076870 w 4502634"/>
              <a:gd name="connsiteY13" fmla="*/ 852792 h 1336945"/>
              <a:gd name="connsiteX14" fmla="*/ 711348 w 4502634"/>
              <a:gd name="connsiteY14" fmla="*/ 906290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392 w 4502634"/>
              <a:gd name="connsiteY6" fmla="*/ 1080118 h 1336945"/>
              <a:gd name="connsiteX7" fmla="*/ 2054026 w 4502634"/>
              <a:gd name="connsiteY7" fmla="*/ 931733 h 1336945"/>
              <a:gd name="connsiteX8" fmla="*/ 1991299 w 4502634"/>
              <a:gd name="connsiteY8" fmla="*/ 792011 h 1336945"/>
              <a:gd name="connsiteX9" fmla="*/ 1915112 w 4502634"/>
              <a:gd name="connsiteY9" fmla="*/ 685352 h 1336945"/>
              <a:gd name="connsiteX10" fmla="*/ 1701512 w 4502634"/>
              <a:gd name="connsiteY10" fmla="*/ 411012 h 1336945"/>
              <a:gd name="connsiteX11" fmla="*/ 1465367 w 4502634"/>
              <a:gd name="connsiteY11" fmla="*/ 403387 h 1336945"/>
              <a:gd name="connsiteX12" fmla="*/ 1373721 w 4502634"/>
              <a:gd name="connsiteY12" fmla="*/ 563248 h 1336945"/>
              <a:gd name="connsiteX13" fmla="*/ 1076870 w 4502634"/>
              <a:gd name="connsiteY13" fmla="*/ 852792 h 1336945"/>
              <a:gd name="connsiteX14" fmla="*/ 711348 w 4502634"/>
              <a:gd name="connsiteY14" fmla="*/ 906290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054026 w 4502634"/>
              <a:gd name="connsiteY7" fmla="*/ 931733 h 1336945"/>
              <a:gd name="connsiteX8" fmla="*/ 1991299 w 4502634"/>
              <a:gd name="connsiteY8" fmla="*/ 792011 h 1336945"/>
              <a:gd name="connsiteX9" fmla="*/ 1915112 w 4502634"/>
              <a:gd name="connsiteY9" fmla="*/ 685352 h 1336945"/>
              <a:gd name="connsiteX10" fmla="*/ 1701512 w 4502634"/>
              <a:gd name="connsiteY10" fmla="*/ 411012 h 1336945"/>
              <a:gd name="connsiteX11" fmla="*/ 1465367 w 4502634"/>
              <a:gd name="connsiteY11" fmla="*/ 403387 h 1336945"/>
              <a:gd name="connsiteX12" fmla="*/ 1373721 w 4502634"/>
              <a:gd name="connsiteY12" fmla="*/ 563248 h 1336945"/>
              <a:gd name="connsiteX13" fmla="*/ 1076870 w 4502634"/>
              <a:gd name="connsiteY13" fmla="*/ 852792 h 1336945"/>
              <a:gd name="connsiteX14" fmla="*/ 711348 w 4502634"/>
              <a:gd name="connsiteY14" fmla="*/ 906290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91299 w 4502634"/>
              <a:gd name="connsiteY8" fmla="*/ 792011 h 1336945"/>
              <a:gd name="connsiteX9" fmla="*/ 1915112 w 4502634"/>
              <a:gd name="connsiteY9" fmla="*/ 685352 h 1336945"/>
              <a:gd name="connsiteX10" fmla="*/ 1701512 w 4502634"/>
              <a:gd name="connsiteY10" fmla="*/ 411012 h 1336945"/>
              <a:gd name="connsiteX11" fmla="*/ 1465367 w 4502634"/>
              <a:gd name="connsiteY11" fmla="*/ 403387 h 1336945"/>
              <a:gd name="connsiteX12" fmla="*/ 1373721 w 4502634"/>
              <a:gd name="connsiteY12" fmla="*/ 563248 h 1336945"/>
              <a:gd name="connsiteX13" fmla="*/ 1076870 w 4502634"/>
              <a:gd name="connsiteY13" fmla="*/ 852792 h 1336945"/>
              <a:gd name="connsiteX14" fmla="*/ 711348 w 4502634"/>
              <a:gd name="connsiteY14" fmla="*/ 906290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15112 w 4502634"/>
              <a:gd name="connsiteY8" fmla="*/ 685352 h 1336945"/>
              <a:gd name="connsiteX9" fmla="*/ 1701512 w 4502634"/>
              <a:gd name="connsiteY9" fmla="*/ 411012 h 1336945"/>
              <a:gd name="connsiteX10" fmla="*/ 1465367 w 4502634"/>
              <a:gd name="connsiteY10" fmla="*/ 403387 h 1336945"/>
              <a:gd name="connsiteX11" fmla="*/ 1373721 w 4502634"/>
              <a:gd name="connsiteY11" fmla="*/ 563248 h 1336945"/>
              <a:gd name="connsiteX12" fmla="*/ 1076870 w 4502634"/>
              <a:gd name="connsiteY12" fmla="*/ 852792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512 w 4502634"/>
              <a:gd name="connsiteY9" fmla="*/ 411012 h 1336945"/>
              <a:gd name="connsiteX10" fmla="*/ 1465367 w 4502634"/>
              <a:gd name="connsiteY10" fmla="*/ 403387 h 1336945"/>
              <a:gd name="connsiteX11" fmla="*/ 1373721 w 4502634"/>
              <a:gd name="connsiteY11" fmla="*/ 563248 h 1336945"/>
              <a:gd name="connsiteX12" fmla="*/ 1076870 w 4502634"/>
              <a:gd name="connsiteY12" fmla="*/ 852792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512 w 4502634"/>
              <a:gd name="connsiteY9" fmla="*/ 411012 h 1336945"/>
              <a:gd name="connsiteX10" fmla="*/ 1388826 w 4502634"/>
              <a:gd name="connsiteY10" fmla="*/ 319506 h 1336945"/>
              <a:gd name="connsiteX11" fmla="*/ 1373721 w 4502634"/>
              <a:gd name="connsiteY11" fmla="*/ 563248 h 1336945"/>
              <a:gd name="connsiteX12" fmla="*/ 1076870 w 4502634"/>
              <a:gd name="connsiteY12" fmla="*/ 852792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388826 w 4502634"/>
              <a:gd name="connsiteY10" fmla="*/ 319506 h 1336945"/>
              <a:gd name="connsiteX11" fmla="*/ 1373721 w 4502634"/>
              <a:gd name="connsiteY11" fmla="*/ 563248 h 1336945"/>
              <a:gd name="connsiteX12" fmla="*/ 1076870 w 4502634"/>
              <a:gd name="connsiteY12" fmla="*/ 852792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73721 w 4502634"/>
              <a:gd name="connsiteY11" fmla="*/ 563248 h 1336945"/>
              <a:gd name="connsiteX12" fmla="*/ 1076870 w 4502634"/>
              <a:gd name="connsiteY12" fmla="*/ 852792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076870 w 4502634"/>
              <a:gd name="connsiteY12" fmla="*/ 852792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931862 w 4502634"/>
              <a:gd name="connsiteY12" fmla="*/ 776444 h 1336945"/>
              <a:gd name="connsiteX13" fmla="*/ 711348 w 4502634"/>
              <a:gd name="connsiteY13" fmla="*/ 906290 h 1336945"/>
              <a:gd name="connsiteX14" fmla="*/ 0 w 4502634"/>
              <a:gd name="connsiteY14"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11348 w 4502634"/>
              <a:gd name="connsiteY14" fmla="*/ 906290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634992 w 4502634"/>
              <a:gd name="connsiteY14" fmla="*/ 799458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634992 w 4502634"/>
              <a:gd name="connsiteY14" fmla="*/ 799458 h 1336945"/>
              <a:gd name="connsiteX15" fmla="*/ 0 w 4502634"/>
              <a:gd name="connsiteY15"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634992 w 4502634"/>
              <a:gd name="connsiteY14" fmla="*/ 799458 h 1336945"/>
              <a:gd name="connsiteX15" fmla="*/ 231718 w 4502634"/>
              <a:gd name="connsiteY15" fmla="*/ 639641 h 1336945"/>
              <a:gd name="connsiteX16" fmla="*/ 0 w 4502634"/>
              <a:gd name="connsiteY16"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634992 w 4502634"/>
              <a:gd name="connsiteY14" fmla="*/ 799458 h 1336945"/>
              <a:gd name="connsiteX15" fmla="*/ 163098 w 4502634"/>
              <a:gd name="connsiteY15" fmla="*/ 601427 h 1336945"/>
              <a:gd name="connsiteX16" fmla="*/ 0 w 4502634"/>
              <a:gd name="connsiteY16"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634992 w 4502634"/>
              <a:gd name="connsiteY14" fmla="*/ 799458 h 1336945"/>
              <a:gd name="connsiteX15" fmla="*/ 140204 w 4502634"/>
              <a:gd name="connsiteY15" fmla="*/ 616550 h 1336945"/>
              <a:gd name="connsiteX16" fmla="*/ 0 w 4502634"/>
              <a:gd name="connsiteY16"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95460 w 4502634"/>
              <a:gd name="connsiteY14" fmla="*/ 822487 h 1336945"/>
              <a:gd name="connsiteX15" fmla="*/ 634992 w 4502634"/>
              <a:gd name="connsiteY15" fmla="*/ 799458 h 1336945"/>
              <a:gd name="connsiteX16" fmla="*/ 140204 w 4502634"/>
              <a:gd name="connsiteY16" fmla="*/ 616550 h 1336945"/>
              <a:gd name="connsiteX17" fmla="*/ 0 w 4502634"/>
              <a:gd name="connsiteY17"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95460 w 4502634"/>
              <a:gd name="connsiteY14" fmla="*/ 822487 h 1336945"/>
              <a:gd name="connsiteX15" fmla="*/ 634992 w 4502634"/>
              <a:gd name="connsiteY15" fmla="*/ 799458 h 1336945"/>
              <a:gd name="connsiteX16" fmla="*/ 140204 w 4502634"/>
              <a:gd name="connsiteY16" fmla="*/ 616550 h 1336945"/>
              <a:gd name="connsiteX17" fmla="*/ 0 w 4502634"/>
              <a:gd name="connsiteY17"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95460 w 4502634"/>
              <a:gd name="connsiteY14" fmla="*/ 822487 h 1336945"/>
              <a:gd name="connsiteX15" fmla="*/ 634992 w 4502634"/>
              <a:gd name="connsiteY15" fmla="*/ 799458 h 1336945"/>
              <a:gd name="connsiteX16" fmla="*/ 140204 w 4502634"/>
              <a:gd name="connsiteY16" fmla="*/ 616550 h 1336945"/>
              <a:gd name="connsiteX17" fmla="*/ 0 w 4502634"/>
              <a:gd name="connsiteY17" fmla="*/ 711799 h 1336945"/>
              <a:gd name="connsiteX0" fmla="*/ 4502634 w 4502634"/>
              <a:gd name="connsiteY0" fmla="*/ 0 h 1336945"/>
              <a:gd name="connsiteX1" fmla="*/ 3854561 w 4502634"/>
              <a:gd name="connsiteY1" fmla="*/ 144016 h 1336945"/>
              <a:gd name="connsiteX2" fmla="*/ 3027982 w 4502634"/>
              <a:gd name="connsiteY2" fmla="*/ 434270 h 1336945"/>
              <a:gd name="connsiteX3" fmla="*/ 3012741 w 4502634"/>
              <a:gd name="connsiteY3" fmla="*/ 919408 h 1336945"/>
              <a:gd name="connsiteX4" fmla="*/ 2990067 w 4502634"/>
              <a:gd name="connsiteY4" fmla="*/ 1223655 h 1336945"/>
              <a:gd name="connsiteX5" fmla="*/ 2558125 w 4502634"/>
              <a:gd name="connsiteY5" fmla="*/ 1007674 h 1336945"/>
              <a:gd name="connsiteX6" fmla="*/ 2342154 w 4502634"/>
              <a:gd name="connsiteY6" fmla="*/ 1007674 h 1336945"/>
              <a:gd name="connsiteX7" fmla="*/ 2126183 w 4502634"/>
              <a:gd name="connsiteY7" fmla="*/ 863685 h 1336945"/>
              <a:gd name="connsiteX8" fmla="*/ 1973083 w 4502634"/>
              <a:gd name="connsiteY8" fmla="*/ 547646 h 1336945"/>
              <a:gd name="connsiteX9" fmla="*/ 1701095 w 4502634"/>
              <a:gd name="connsiteY9" fmla="*/ 380460 h 1336945"/>
              <a:gd name="connsiteX10" fmla="*/ 1403722 w 4502634"/>
              <a:gd name="connsiteY10" fmla="*/ 342301 h 1336945"/>
              <a:gd name="connsiteX11" fmla="*/ 1304821 w 4502634"/>
              <a:gd name="connsiteY11" fmla="*/ 426007 h 1336945"/>
              <a:gd name="connsiteX12" fmla="*/ 1123040 w 4502634"/>
              <a:gd name="connsiteY12" fmla="*/ 548219 h 1336945"/>
              <a:gd name="connsiteX13" fmla="*/ 931862 w 4502634"/>
              <a:gd name="connsiteY13" fmla="*/ 776444 h 1336945"/>
              <a:gd name="connsiteX14" fmla="*/ 795460 w 4502634"/>
              <a:gd name="connsiteY14" fmla="*/ 822487 h 1336945"/>
              <a:gd name="connsiteX15" fmla="*/ 634992 w 4502634"/>
              <a:gd name="connsiteY15" fmla="*/ 799458 h 1336945"/>
              <a:gd name="connsiteX16" fmla="*/ 140204 w 4502634"/>
              <a:gd name="connsiteY16" fmla="*/ 616550 h 1336945"/>
              <a:gd name="connsiteX17" fmla="*/ 0 w 4502634"/>
              <a:gd name="connsiteY17" fmla="*/ 711799 h 1336945"/>
              <a:gd name="connsiteX0" fmla="*/ 3854561 w 3854561"/>
              <a:gd name="connsiteY0" fmla="*/ 0 h 1192929"/>
              <a:gd name="connsiteX1" fmla="*/ 3027982 w 3854561"/>
              <a:gd name="connsiteY1" fmla="*/ 290254 h 1192929"/>
              <a:gd name="connsiteX2" fmla="*/ 3012741 w 3854561"/>
              <a:gd name="connsiteY2" fmla="*/ 775392 h 1192929"/>
              <a:gd name="connsiteX3" fmla="*/ 2990067 w 3854561"/>
              <a:gd name="connsiteY3" fmla="*/ 1079639 h 1192929"/>
              <a:gd name="connsiteX4" fmla="*/ 2558125 w 3854561"/>
              <a:gd name="connsiteY4" fmla="*/ 863658 h 1192929"/>
              <a:gd name="connsiteX5" fmla="*/ 2342154 w 3854561"/>
              <a:gd name="connsiteY5" fmla="*/ 863658 h 1192929"/>
              <a:gd name="connsiteX6" fmla="*/ 2126183 w 3854561"/>
              <a:gd name="connsiteY6" fmla="*/ 719669 h 1192929"/>
              <a:gd name="connsiteX7" fmla="*/ 1973083 w 3854561"/>
              <a:gd name="connsiteY7" fmla="*/ 403630 h 1192929"/>
              <a:gd name="connsiteX8" fmla="*/ 1701095 w 3854561"/>
              <a:gd name="connsiteY8" fmla="*/ 236444 h 1192929"/>
              <a:gd name="connsiteX9" fmla="*/ 1403722 w 3854561"/>
              <a:gd name="connsiteY9" fmla="*/ 198285 h 1192929"/>
              <a:gd name="connsiteX10" fmla="*/ 1304821 w 3854561"/>
              <a:gd name="connsiteY10" fmla="*/ 281991 h 1192929"/>
              <a:gd name="connsiteX11" fmla="*/ 1123040 w 3854561"/>
              <a:gd name="connsiteY11" fmla="*/ 404203 h 1192929"/>
              <a:gd name="connsiteX12" fmla="*/ 931862 w 3854561"/>
              <a:gd name="connsiteY12" fmla="*/ 632428 h 1192929"/>
              <a:gd name="connsiteX13" fmla="*/ 795460 w 3854561"/>
              <a:gd name="connsiteY13" fmla="*/ 678471 h 1192929"/>
              <a:gd name="connsiteX14" fmla="*/ 634992 w 3854561"/>
              <a:gd name="connsiteY14" fmla="*/ 655442 h 1192929"/>
              <a:gd name="connsiteX15" fmla="*/ 140204 w 3854561"/>
              <a:gd name="connsiteY15" fmla="*/ 472534 h 1192929"/>
              <a:gd name="connsiteX16" fmla="*/ 0 w 3854561"/>
              <a:gd name="connsiteY16" fmla="*/ 567783 h 1192929"/>
              <a:gd name="connsiteX0" fmla="*/ 3027982 w 3085727"/>
              <a:gd name="connsiteY0" fmla="*/ 158393 h 1061068"/>
              <a:gd name="connsiteX1" fmla="*/ 3012741 w 3085727"/>
              <a:gd name="connsiteY1" fmla="*/ 643531 h 1061068"/>
              <a:gd name="connsiteX2" fmla="*/ 2990067 w 3085727"/>
              <a:gd name="connsiteY2" fmla="*/ 947778 h 1061068"/>
              <a:gd name="connsiteX3" fmla="*/ 2558125 w 3085727"/>
              <a:gd name="connsiteY3" fmla="*/ 731797 h 1061068"/>
              <a:gd name="connsiteX4" fmla="*/ 2342154 w 3085727"/>
              <a:gd name="connsiteY4" fmla="*/ 731797 h 1061068"/>
              <a:gd name="connsiteX5" fmla="*/ 2126183 w 3085727"/>
              <a:gd name="connsiteY5" fmla="*/ 587808 h 1061068"/>
              <a:gd name="connsiteX6" fmla="*/ 1973083 w 3085727"/>
              <a:gd name="connsiteY6" fmla="*/ 271769 h 1061068"/>
              <a:gd name="connsiteX7" fmla="*/ 1701095 w 3085727"/>
              <a:gd name="connsiteY7" fmla="*/ 104583 h 1061068"/>
              <a:gd name="connsiteX8" fmla="*/ 1403722 w 3085727"/>
              <a:gd name="connsiteY8" fmla="*/ 66424 h 1061068"/>
              <a:gd name="connsiteX9" fmla="*/ 1304821 w 3085727"/>
              <a:gd name="connsiteY9" fmla="*/ 150130 h 1061068"/>
              <a:gd name="connsiteX10" fmla="*/ 1123040 w 3085727"/>
              <a:gd name="connsiteY10" fmla="*/ 272342 h 1061068"/>
              <a:gd name="connsiteX11" fmla="*/ 931862 w 3085727"/>
              <a:gd name="connsiteY11" fmla="*/ 500567 h 1061068"/>
              <a:gd name="connsiteX12" fmla="*/ 795460 w 3085727"/>
              <a:gd name="connsiteY12" fmla="*/ 546610 h 1061068"/>
              <a:gd name="connsiteX13" fmla="*/ 634992 w 3085727"/>
              <a:gd name="connsiteY13" fmla="*/ 523581 h 1061068"/>
              <a:gd name="connsiteX14" fmla="*/ 140204 w 3085727"/>
              <a:gd name="connsiteY14" fmla="*/ 340673 h 1061068"/>
              <a:gd name="connsiteX15" fmla="*/ 0 w 3085727"/>
              <a:gd name="connsiteY15" fmla="*/ 435922 h 1061068"/>
              <a:gd name="connsiteX0" fmla="*/ 3023594 w 3085727"/>
              <a:gd name="connsiteY0" fmla="*/ 300077 h 1061068"/>
              <a:gd name="connsiteX1" fmla="*/ 3012741 w 3085727"/>
              <a:gd name="connsiteY1" fmla="*/ 643531 h 1061068"/>
              <a:gd name="connsiteX2" fmla="*/ 2990067 w 3085727"/>
              <a:gd name="connsiteY2" fmla="*/ 947778 h 1061068"/>
              <a:gd name="connsiteX3" fmla="*/ 2558125 w 3085727"/>
              <a:gd name="connsiteY3" fmla="*/ 731797 h 1061068"/>
              <a:gd name="connsiteX4" fmla="*/ 2342154 w 3085727"/>
              <a:gd name="connsiteY4" fmla="*/ 731797 h 1061068"/>
              <a:gd name="connsiteX5" fmla="*/ 2126183 w 3085727"/>
              <a:gd name="connsiteY5" fmla="*/ 587808 h 1061068"/>
              <a:gd name="connsiteX6" fmla="*/ 1973083 w 3085727"/>
              <a:gd name="connsiteY6" fmla="*/ 271769 h 1061068"/>
              <a:gd name="connsiteX7" fmla="*/ 1701095 w 3085727"/>
              <a:gd name="connsiteY7" fmla="*/ 104583 h 1061068"/>
              <a:gd name="connsiteX8" fmla="*/ 1403722 w 3085727"/>
              <a:gd name="connsiteY8" fmla="*/ 66424 h 1061068"/>
              <a:gd name="connsiteX9" fmla="*/ 1304821 w 3085727"/>
              <a:gd name="connsiteY9" fmla="*/ 150130 h 1061068"/>
              <a:gd name="connsiteX10" fmla="*/ 1123040 w 3085727"/>
              <a:gd name="connsiteY10" fmla="*/ 272342 h 1061068"/>
              <a:gd name="connsiteX11" fmla="*/ 931862 w 3085727"/>
              <a:gd name="connsiteY11" fmla="*/ 500567 h 1061068"/>
              <a:gd name="connsiteX12" fmla="*/ 795460 w 3085727"/>
              <a:gd name="connsiteY12" fmla="*/ 546610 h 1061068"/>
              <a:gd name="connsiteX13" fmla="*/ 634992 w 3085727"/>
              <a:gd name="connsiteY13" fmla="*/ 523581 h 1061068"/>
              <a:gd name="connsiteX14" fmla="*/ 140204 w 3085727"/>
              <a:gd name="connsiteY14" fmla="*/ 340673 h 1061068"/>
              <a:gd name="connsiteX15" fmla="*/ 0 w 3085727"/>
              <a:gd name="connsiteY15" fmla="*/ 435922 h 1061068"/>
              <a:gd name="connsiteX0" fmla="*/ 3023594 w 3023594"/>
              <a:gd name="connsiteY0" fmla="*/ 300077 h 1061068"/>
              <a:gd name="connsiteX1" fmla="*/ 3012741 w 3023594"/>
              <a:gd name="connsiteY1" fmla="*/ 643531 h 1061068"/>
              <a:gd name="connsiteX2" fmla="*/ 2990067 w 3023594"/>
              <a:gd name="connsiteY2" fmla="*/ 947778 h 1061068"/>
              <a:gd name="connsiteX3" fmla="*/ 2558125 w 3023594"/>
              <a:gd name="connsiteY3" fmla="*/ 731797 h 1061068"/>
              <a:gd name="connsiteX4" fmla="*/ 2342154 w 3023594"/>
              <a:gd name="connsiteY4" fmla="*/ 731797 h 1061068"/>
              <a:gd name="connsiteX5" fmla="*/ 2126183 w 3023594"/>
              <a:gd name="connsiteY5" fmla="*/ 587808 h 1061068"/>
              <a:gd name="connsiteX6" fmla="*/ 1973083 w 3023594"/>
              <a:gd name="connsiteY6" fmla="*/ 271769 h 1061068"/>
              <a:gd name="connsiteX7" fmla="*/ 1701095 w 3023594"/>
              <a:gd name="connsiteY7" fmla="*/ 104583 h 1061068"/>
              <a:gd name="connsiteX8" fmla="*/ 1403722 w 3023594"/>
              <a:gd name="connsiteY8" fmla="*/ 66424 h 1061068"/>
              <a:gd name="connsiteX9" fmla="*/ 1304821 w 3023594"/>
              <a:gd name="connsiteY9" fmla="*/ 150130 h 1061068"/>
              <a:gd name="connsiteX10" fmla="*/ 1123040 w 3023594"/>
              <a:gd name="connsiteY10" fmla="*/ 272342 h 1061068"/>
              <a:gd name="connsiteX11" fmla="*/ 931862 w 3023594"/>
              <a:gd name="connsiteY11" fmla="*/ 500567 h 1061068"/>
              <a:gd name="connsiteX12" fmla="*/ 795460 w 3023594"/>
              <a:gd name="connsiteY12" fmla="*/ 546610 h 1061068"/>
              <a:gd name="connsiteX13" fmla="*/ 634992 w 3023594"/>
              <a:gd name="connsiteY13" fmla="*/ 523581 h 1061068"/>
              <a:gd name="connsiteX14" fmla="*/ 140204 w 3023594"/>
              <a:gd name="connsiteY14" fmla="*/ 340673 h 1061068"/>
              <a:gd name="connsiteX15" fmla="*/ 0 w 3023594"/>
              <a:gd name="connsiteY15" fmla="*/ 435922 h 1061068"/>
              <a:gd name="connsiteX0" fmla="*/ 3023594 w 3023594"/>
              <a:gd name="connsiteY0" fmla="*/ 300077 h 1098980"/>
              <a:gd name="connsiteX1" fmla="*/ 3012741 w 3023594"/>
              <a:gd name="connsiteY1" fmla="*/ 643531 h 1098980"/>
              <a:gd name="connsiteX2" fmla="*/ 3012188 w 3023594"/>
              <a:gd name="connsiteY2" fmla="*/ 985690 h 1098980"/>
              <a:gd name="connsiteX3" fmla="*/ 2558125 w 3023594"/>
              <a:gd name="connsiteY3" fmla="*/ 731797 h 1098980"/>
              <a:gd name="connsiteX4" fmla="*/ 2342154 w 3023594"/>
              <a:gd name="connsiteY4" fmla="*/ 731797 h 1098980"/>
              <a:gd name="connsiteX5" fmla="*/ 2126183 w 3023594"/>
              <a:gd name="connsiteY5" fmla="*/ 587808 h 1098980"/>
              <a:gd name="connsiteX6" fmla="*/ 1973083 w 3023594"/>
              <a:gd name="connsiteY6" fmla="*/ 271769 h 1098980"/>
              <a:gd name="connsiteX7" fmla="*/ 1701095 w 3023594"/>
              <a:gd name="connsiteY7" fmla="*/ 104583 h 1098980"/>
              <a:gd name="connsiteX8" fmla="*/ 1403722 w 3023594"/>
              <a:gd name="connsiteY8" fmla="*/ 66424 h 1098980"/>
              <a:gd name="connsiteX9" fmla="*/ 1304821 w 3023594"/>
              <a:gd name="connsiteY9" fmla="*/ 150130 h 1098980"/>
              <a:gd name="connsiteX10" fmla="*/ 1123040 w 3023594"/>
              <a:gd name="connsiteY10" fmla="*/ 272342 h 1098980"/>
              <a:gd name="connsiteX11" fmla="*/ 931862 w 3023594"/>
              <a:gd name="connsiteY11" fmla="*/ 500567 h 1098980"/>
              <a:gd name="connsiteX12" fmla="*/ 795460 w 3023594"/>
              <a:gd name="connsiteY12" fmla="*/ 546610 h 1098980"/>
              <a:gd name="connsiteX13" fmla="*/ 634992 w 3023594"/>
              <a:gd name="connsiteY13" fmla="*/ 523581 h 1098980"/>
              <a:gd name="connsiteX14" fmla="*/ 140204 w 3023594"/>
              <a:gd name="connsiteY14" fmla="*/ 340673 h 1098980"/>
              <a:gd name="connsiteX15" fmla="*/ 0 w 3023594"/>
              <a:gd name="connsiteY15" fmla="*/ 435922 h 1098980"/>
              <a:gd name="connsiteX0" fmla="*/ 3023594 w 3023594"/>
              <a:gd name="connsiteY0" fmla="*/ 300077 h 1098980"/>
              <a:gd name="connsiteX1" fmla="*/ 3012741 w 3023594"/>
              <a:gd name="connsiteY1" fmla="*/ 643531 h 1098980"/>
              <a:gd name="connsiteX2" fmla="*/ 3012188 w 3023594"/>
              <a:gd name="connsiteY2" fmla="*/ 985690 h 1098980"/>
              <a:gd name="connsiteX3" fmla="*/ 2618442 w 3023594"/>
              <a:gd name="connsiteY3" fmla="*/ 792606 h 1098980"/>
              <a:gd name="connsiteX4" fmla="*/ 2342154 w 3023594"/>
              <a:gd name="connsiteY4" fmla="*/ 731797 h 1098980"/>
              <a:gd name="connsiteX5" fmla="*/ 2126183 w 3023594"/>
              <a:gd name="connsiteY5" fmla="*/ 587808 h 1098980"/>
              <a:gd name="connsiteX6" fmla="*/ 1973083 w 3023594"/>
              <a:gd name="connsiteY6" fmla="*/ 271769 h 1098980"/>
              <a:gd name="connsiteX7" fmla="*/ 1701095 w 3023594"/>
              <a:gd name="connsiteY7" fmla="*/ 104583 h 1098980"/>
              <a:gd name="connsiteX8" fmla="*/ 1403722 w 3023594"/>
              <a:gd name="connsiteY8" fmla="*/ 66424 h 1098980"/>
              <a:gd name="connsiteX9" fmla="*/ 1304821 w 3023594"/>
              <a:gd name="connsiteY9" fmla="*/ 150130 h 1098980"/>
              <a:gd name="connsiteX10" fmla="*/ 1123040 w 3023594"/>
              <a:gd name="connsiteY10" fmla="*/ 272342 h 1098980"/>
              <a:gd name="connsiteX11" fmla="*/ 931862 w 3023594"/>
              <a:gd name="connsiteY11" fmla="*/ 500567 h 1098980"/>
              <a:gd name="connsiteX12" fmla="*/ 795460 w 3023594"/>
              <a:gd name="connsiteY12" fmla="*/ 546610 h 1098980"/>
              <a:gd name="connsiteX13" fmla="*/ 634992 w 3023594"/>
              <a:gd name="connsiteY13" fmla="*/ 523581 h 1098980"/>
              <a:gd name="connsiteX14" fmla="*/ 140204 w 3023594"/>
              <a:gd name="connsiteY14" fmla="*/ 340673 h 1098980"/>
              <a:gd name="connsiteX15" fmla="*/ 0 w 3023594"/>
              <a:gd name="connsiteY15" fmla="*/ 435922 h 1098980"/>
              <a:gd name="connsiteX0" fmla="*/ 3023594 w 3023594"/>
              <a:gd name="connsiteY0" fmla="*/ 300077 h 1169952"/>
              <a:gd name="connsiteX1" fmla="*/ 3012741 w 3023594"/>
              <a:gd name="connsiteY1" fmla="*/ 643531 h 1169952"/>
              <a:gd name="connsiteX2" fmla="*/ 3012188 w 3023594"/>
              <a:gd name="connsiteY2" fmla="*/ 985690 h 1169952"/>
              <a:gd name="connsiteX3" fmla="*/ 2618442 w 3023594"/>
              <a:gd name="connsiteY3" fmla="*/ 792606 h 1169952"/>
              <a:gd name="connsiteX4" fmla="*/ 2342154 w 3023594"/>
              <a:gd name="connsiteY4" fmla="*/ 731797 h 1169952"/>
              <a:gd name="connsiteX5" fmla="*/ 2126183 w 3023594"/>
              <a:gd name="connsiteY5" fmla="*/ 587808 h 1169952"/>
              <a:gd name="connsiteX6" fmla="*/ 1973083 w 3023594"/>
              <a:gd name="connsiteY6" fmla="*/ 271769 h 1169952"/>
              <a:gd name="connsiteX7" fmla="*/ 1701095 w 3023594"/>
              <a:gd name="connsiteY7" fmla="*/ 104583 h 1169952"/>
              <a:gd name="connsiteX8" fmla="*/ 1403722 w 3023594"/>
              <a:gd name="connsiteY8" fmla="*/ 66424 h 1169952"/>
              <a:gd name="connsiteX9" fmla="*/ 1304821 w 3023594"/>
              <a:gd name="connsiteY9" fmla="*/ 150130 h 1169952"/>
              <a:gd name="connsiteX10" fmla="*/ 1123040 w 3023594"/>
              <a:gd name="connsiteY10" fmla="*/ 272342 h 1169952"/>
              <a:gd name="connsiteX11" fmla="*/ 931862 w 3023594"/>
              <a:gd name="connsiteY11" fmla="*/ 500567 h 1169952"/>
              <a:gd name="connsiteX12" fmla="*/ 795460 w 3023594"/>
              <a:gd name="connsiteY12" fmla="*/ 546610 h 1169952"/>
              <a:gd name="connsiteX13" fmla="*/ 634992 w 3023594"/>
              <a:gd name="connsiteY13" fmla="*/ 523581 h 1169952"/>
              <a:gd name="connsiteX14" fmla="*/ 140204 w 3023594"/>
              <a:gd name="connsiteY14" fmla="*/ 340673 h 1169952"/>
              <a:gd name="connsiteX15" fmla="*/ 0 w 3023594"/>
              <a:gd name="connsiteY15" fmla="*/ 435922 h 1169952"/>
              <a:gd name="connsiteX0" fmla="*/ 3023594 w 3023594"/>
              <a:gd name="connsiteY0" fmla="*/ 300077 h 1169952"/>
              <a:gd name="connsiteX1" fmla="*/ 3012741 w 3023594"/>
              <a:gd name="connsiteY1" fmla="*/ 643531 h 1169952"/>
              <a:gd name="connsiteX2" fmla="*/ 3012188 w 3023594"/>
              <a:gd name="connsiteY2" fmla="*/ 985690 h 1169952"/>
              <a:gd name="connsiteX3" fmla="*/ 2618442 w 3023594"/>
              <a:gd name="connsiteY3" fmla="*/ 792606 h 1169952"/>
              <a:gd name="connsiteX4" fmla="*/ 2311107 w 3023594"/>
              <a:gd name="connsiteY4" fmla="*/ 800225 h 1169952"/>
              <a:gd name="connsiteX5" fmla="*/ 2126183 w 3023594"/>
              <a:gd name="connsiteY5" fmla="*/ 587808 h 1169952"/>
              <a:gd name="connsiteX6" fmla="*/ 1973083 w 3023594"/>
              <a:gd name="connsiteY6" fmla="*/ 271769 h 1169952"/>
              <a:gd name="connsiteX7" fmla="*/ 1701095 w 3023594"/>
              <a:gd name="connsiteY7" fmla="*/ 104583 h 1169952"/>
              <a:gd name="connsiteX8" fmla="*/ 1403722 w 3023594"/>
              <a:gd name="connsiteY8" fmla="*/ 66424 h 1169952"/>
              <a:gd name="connsiteX9" fmla="*/ 1304821 w 3023594"/>
              <a:gd name="connsiteY9" fmla="*/ 150130 h 1169952"/>
              <a:gd name="connsiteX10" fmla="*/ 1123040 w 3023594"/>
              <a:gd name="connsiteY10" fmla="*/ 272342 h 1169952"/>
              <a:gd name="connsiteX11" fmla="*/ 931862 w 3023594"/>
              <a:gd name="connsiteY11" fmla="*/ 500567 h 1169952"/>
              <a:gd name="connsiteX12" fmla="*/ 795460 w 3023594"/>
              <a:gd name="connsiteY12" fmla="*/ 546610 h 1169952"/>
              <a:gd name="connsiteX13" fmla="*/ 634992 w 3023594"/>
              <a:gd name="connsiteY13" fmla="*/ 523581 h 1169952"/>
              <a:gd name="connsiteX14" fmla="*/ 140204 w 3023594"/>
              <a:gd name="connsiteY14" fmla="*/ 340673 h 1169952"/>
              <a:gd name="connsiteX15" fmla="*/ 0 w 3023594"/>
              <a:gd name="connsiteY15" fmla="*/ 435922 h 1169952"/>
              <a:gd name="connsiteX0" fmla="*/ 3023594 w 3023594"/>
              <a:gd name="connsiteY0" fmla="*/ 300077 h 1169952"/>
              <a:gd name="connsiteX1" fmla="*/ 3012741 w 3023594"/>
              <a:gd name="connsiteY1" fmla="*/ 643531 h 1169952"/>
              <a:gd name="connsiteX2" fmla="*/ 3012188 w 3023594"/>
              <a:gd name="connsiteY2" fmla="*/ 985690 h 1169952"/>
              <a:gd name="connsiteX3" fmla="*/ 2618442 w 3023594"/>
              <a:gd name="connsiteY3" fmla="*/ 792606 h 1169952"/>
              <a:gd name="connsiteX4" fmla="*/ 2311107 w 3023594"/>
              <a:gd name="connsiteY4" fmla="*/ 800225 h 1169952"/>
              <a:gd name="connsiteX5" fmla="*/ 2126183 w 3023594"/>
              <a:gd name="connsiteY5" fmla="*/ 587808 h 1169952"/>
              <a:gd name="connsiteX6" fmla="*/ 1973083 w 3023594"/>
              <a:gd name="connsiteY6" fmla="*/ 271769 h 1169952"/>
              <a:gd name="connsiteX7" fmla="*/ 1701095 w 3023594"/>
              <a:gd name="connsiteY7" fmla="*/ 104583 h 1169952"/>
              <a:gd name="connsiteX8" fmla="*/ 1403722 w 3023594"/>
              <a:gd name="connsiteY8" fmla="*/ 66424 h 1169952"/>
              <a:gd name="connsiteX9" fmla="*/ 1304821 w 3023594"/>
              <a:gd name="connsiteY9" fmla="*/ 150130 h 1169952"/>
              <a:gd name="connsiteX10" fmla="*/ 1123040 w 3023594"/>
              <a:gd name="connsiteY10" fmla="*/ 272342 h 1169952"/>
              <a:gd name="connsiteX11" fmla="*/ 931862 w 3023594"/>
              <a:gd name="connsiteY11" fmla="*/ 500567 h 1169952"/>
              <a:gd name="connsiteX12" fmla="*/ 795460 w 3023594"/>
              <a:gd name="connsiteY12" fmla="*/ 546610 h 1169952"/>
              <a:gd name="connsiteX13" fmla="*/ 634992 w 3023594"/>
              <a:gd name="connsiteY13" fmla="*/ 523581 h 1169952"/>
              <a:gd name="connsiteX14" fmla="*/ 140204 w 3023594"/>
              <a:gd name="connsiteY14" fmla="*/ 340673 h 1169952"/>
              <a:gd name="connsiteX15" fmla="*/ 0 w 3023594"/>
              <a:gd name="connsiteY15" fmla="*/ 435922 h 1169952"/>
              <a:gd name="connsiteX0" fmla="*/ 3023594 w 3023594"/>
              <a:gd name="connsiteY0" fmla="*/ 300077 h 1169952"/>
              <a:gd name="connsiteX1" fmla="*/ 3012741 w 3023594"/>
              <a:gd name="connsiteY1" fmla="*/ 643531 h 1169952"/>
              <a:gd name="connsiteX2" fmla="*/ 3012188 w 3023594"/>
              <a:gd name="connsiteY2" fmla="*/ 985690 h 1169952"/>
              <a:gd name="connsiteX3" fmla="*/ 2618442 w 3023594"/>
              <a:gd name="connsiteY3" fmla="*/ 792606 h 1169952"/>
              <a:gd name="connsiteX4" fmla="*/ 2311107 w 3023594"/>
              <a:gd name="connsiteY4" fmla="*/ 800225 h 1169952"/>
              <a:gd name="connsiteX5" fmla="*/ 2126183 w 3023594"/>
              <a:gd name="connsiteY5" fmla="*/ 587808 h 1169952"/>
              <a:gd name="connsiteX6" fmla="*/ 1973083 w 3023594"/>
              <a:gd name="connsiteY6" fmla="*/ 271769 h 1169952"/>
              <a:gd name="connsiteX7" fmla="*/ 1701095 w 3023594"/>
              <a:gd name="connsiteY7" fmla="*/ 104583 h 1169952"/>
              <a:gd name="connsiteX8" fmla="*/ 1403722 w 3023594"/>
              <a:gd name="connsiteY8" fmla="*/ 66424 h 1169952"/>
              <a:gd name="connsiteX9" fmla="*/ 1304821 w 3023594"/>
              <a:gd name="connsiteY9" fmla="*/ 150130 h 1169952"/>
              <a:gd name="connsiteX10" fmla="*/ 1123040 w 3023594"/>
              <a:gd name="connsiteY10" fmla="*/ 272342 h 1169952"/>
              <a:gd name="connsiteX11" fmla="*/ 931862 w 3023594"/>
              <a:gd name="connsiteY11" fmla="*/ 500567 h 1169952"/>
              <a:gd name="connsiteX12" fmla="*/ 795460 w 3023594"/>
              <a:gd name="connsiteY12" fmla="*/ 546610 h 1169952"/>
              <a:gd name="connsiteX13" fmla="*/ 634992 w 3023594"/>
              <a:gd name="connsiteY13" fmla="*/ 523581 h 1169952"/>
              <a:gd name="connsiteX14" fmla="*/ 140204 w 3023594"/>
              <a:gd name="connsiteY14" fmla="*/ 340673 h 1169952"/>
              <a:gd name="connsiteX15" fmla="*/ 0 w 3023594"/>
              <a:gd name="connsiteY15" fmla="*/ 435922 h 1169952"/>
              <a:gd name="connsiteX0" fmla="*/ 3023594 w 3023594"/>
              <a:gd name="connsiteY0" fmla="*/ 300077 h 1169952"/>
              <a:gd name="connsiteX1" fmla="*/ 3012741 w 3023594"/>
              <a:gd name="connsiteY1" fmla="*/ 643531 h 1169952"/>
              <a:gd name="connsiteX2" fmla="*/ 3012188 w 3023594"/>
              <a:gd name="connsiteY2" fmla="*/ 985690 h 1169952"/>
              <a:gd name="connsiteX3" fmla="*/ 2618442 w 3023594"/>
              <a:gd name="connsiteY3" fmla="*/ 792606 h 1169952"/>
              <a:gd name="connsiteX4" fmla="*/ 2311107 w 3023594"/>
              <a:gd name="connsiteY4" fmla="*/ 800225 h 1169952"/>
              <a:gd name="connsiteX5" fmla="*/ 2126183 w 3023594"/>
              <a:gd name="connsiteY5" fmla="*/ 587808 h 1169952"/>
              <a:gd name="connsiteX6" fmla="*/ 1973083 w 3023594"/>
              <a:gd name="connsiteY6" fmla="*/ 271769 h 1169952"/>
              <a:gd name="connsiteX7" fmla="*/ 1701095 w 3023594"/>
              <a:gd name="connsiteY7" fmla="*/ 104583 h 1169952"/>
              <a:gd name="connsiteX8" fmla="*/ 1403722 w 3023594"/>
              <a:gd name="connsiteY8" fmla="*/ 66424 h 1169952"/>
              <a:gd name="connsiteX9" fmla="*/ 1304821 w 3023594"/>
              <a:gd name="connsiteY9" fmla="*/ 150130 h 1169952"/>
              <a:gd name="connsiteX10" fmla="*/ 1123040 w 3023594"/>
              <a:gd name="connsiteY10" fmla="*/ 272342 h 1169952"/>
              <a:gd name="connsiteX11" fmla="*/ 931862 w 3023594"/>
              <a:gd name="connsiteY11" fmla="*/ 500567 h 1169952"/>
              <a:gd name="connsiteX12" fmla="*/ 795460 w 3023594"/>
              <a:gd name="connsiteY12" fmla="*/ 546610 h 1169952"/>
              <a:gd name="connsiteX13" fmla="*/ 634992 w 3023594"/>
              <a:gd name="connsiteY13" fmla="*/ 523581 h 1169952"/>
              <a:gd name="connsiteX14" fmla="*/ 140204 w 3023594"/>
              <a:gd name="connsiteY14" fmla="*/ 340673 h 1169952"/>
              <a:gd name="connsiteX15" fmla="*/ 0 w 3023594"/>
              <a:gd name="connsiteY15" fmla="*/ 435922 h 1169952"/>
              <a:gd name="connsiteX0" fmla="*/ 3023594 w 3023594"/>
              <a:gd name="connsiteY0" fmla="*/ 300077 h 1169952"/>
              <a:gd name="connsiteX1" fmla="*/ 3012741 w 3023594"/>
              <a:gd name="connsiteY1" fmla="*/ 643531 h 1169952"/>
              <a:gd name="connsiteX2" fmla="*/ 3012188 w 3023594"/>
              <a:gd name="connsiteY2" fmla="*/ 985690 h 1169952"/>
              <a:gd name="connsiteX3" fmla="*/ 2618442 w 3023594"/>
              <a:gd name="connsiteY3" fmla="*/ 792606 h 1169952"/>
              <a:gd name="connsiteX4" fmla="*/ 2311107 w 3023594"/>
              <a:gd name="connsiteY4" fmla="*/ 800225 h 1169952"/>
              <a:gd name="connsiteX5" fmla="*/ 2126183 w 3023594"/>
              <a:gd name="connsiteY5" fmla="*/ 587808 h 1169952"/>
              <a:gd name="connsiteX6" fmla="*/ 1973083 w 3023594"/>
              <a:gd name="connsiteY6" fmla="*/ 271769 h 1169952"/>
              <a:gd name="connsiteX7" fmla="*/ 1701095 w 3023594"/>
              <a:gd name="connsiteY7" fmla="*/ 104583 h 1169952"/>
              <a:gd name="connsiteX8" fmla="*/ 1403722 w 3023594"/>
              <a:gd name="connsiteY8" fmla="*/ 66424 h 1169952"/>
              <a:gd name="connsiteX9" fmla="*/ 1304821 w 3023594"/>
              <a:gd name="connsiteY9" fmla="*/ 150130 h 1169952"/>
              <a:gd name="connsiteX10" fmla="*/ 1123040 w 3023594"/>
              <a:gd name="connsiteY10" fmla="*/ 272342 h 1169952"/>
              <a:gd name="connsiteX11" fmla="*/ 931862 w 3023594"/>
              <a:gd name="connsiteY11" fmla="*/ 500567 h 1169952"/>
              <a:gd name="connsiteX12" fmla="*/ 795460 w 3023594"/>
              <a:gd name="connsiteY12" fmla="*/ 546610 h 1169952"/>
              <a:gd name="connsiteX13" fmla="*/ 634992 w 3023594"/>
              <a:gd name="connsiteY13" fmla="*/ 523581 h 1169952"/>
              <a:gd name="connsiteX14" fmla="*/ 140204 w 3023594"/>
              <a:gd name="connsiteY14" fmla="*/ 340673 h 1169952"/>
              <a:gd name="connsiteX15" fmla="*/ 0 w 3023594"/>
              <a:gd name="connsiteY15" fmla="*/ 435922 h 1169952"/>
              <a:gd name="connsiteX0" fmla="*/ 3023594 w 3023594"/>
              <a:gd name="connsiteY0" fmla="*/ 300077 h 1169952"/>
              <a:gd name="connsiteX1" fmla="*/ 3012741 w 3023594"/>
              <a:gd name="connsiteY1" fmla="*/ 643531 h 1169952"/>
              <a:gd name="connsiteX2" fmla="*/ 3012188 w 3023594"/>
              <a:gd name="connsiteY2" fmla="*/ 985690 h 1169952"/>
              <a:gd name="connsiteX3" fmla="*/ 2618442 w 3023594"/>
              <a:gd name="connsiteY3" fmla="*/ 792606 h 1169952"/>
              <a:gd name="connsiteX4" fmla="*/ 2311107 w 3023594"/>
              <a:gd name="connsiteY4" fmla="*/ 800225 h 1169952"/>
              <a:gd name="connsiteX5" fmla="*/ 2126183 w 3023594"/>
              <a:gd name="connsiteY5" fmla="*/ 587808 h 1169952"/>
              <a:gd name="connsiteX6" fmla="*/ 1973083 w 3023594"/>
              <a:gd name="connsiteY6" fmla="*/ 271769 h 1169952"/>
              <a:gd name="connsiteX7" fmla="*/ 1701095 w 3023594"/>
              <a:gd name="connsiteY7" fmla="*/ 104583 h 1169952"/>
              <a:gd name="connsiteX8" fmla="*/ 1403722 w 3023594"/>
              <a:gd name="connsiteY8" fmla="*/ 66424 h 1169952"/>
              <a:gd name="connsiteX9" fmla="*/ 1304821 w 3023594"/>
              <a:gd name="connsiteY9" fmla="*/ 150130 h 1169952"/>
              <a:gd name="connsiteX10" fmla="*/ 1123040 w 3023594"/>
              <a:gd name="connsiteY10" fmla="*/ 272342 h 1169952"/>
              <a:gd name="connsiteX11" fmla="*/ 931862 w 3023594"/>
              <a:gd name="connsiteY11" fmla="*/ 500567 h 1169952"/>
              <a:gd name="connsiteX12" fmla="*/ 795460 w 3023594"/>
              <a:gd name="connsiteY12" fmla="*/ 546610 h 1169952"/>
              <a:gd name="connsiteX13" fmla="*/ 634992 w 3023594"/>
              <a:gd name="connsiteY13" fmla="*/ 523581 h 1169952"/>
              <a:gd name="connsiteX14" fmla="*/ 140204 w 3023594"/>
              <a:gd name="connsiteY14" fmla="*/ 340673 h 1169952"/>
              <a:gd name="connsiteX15" fmla="*/ 0 w 3023594"/>
              <a:gd name="connsiteY15" fmla="*/ 435922 h 1169952"/>
              <a:gd name="connsiteX0" fmla="*/ 3023594 w 3023594"/>
              <a:gd name="connsiteY0" fmla="*/ 300077 h 1169952"/>
              <a:gd name="connsiteX1" fmla="*/ 3012741 w 3023594"/>
              <a:gd name="connsiteY1" fmla="*/ 643531 h 1169952"/>
              <a:gd name="connsiteX2" fmla="*/ 3012188 w 3023594"/>
              <a:gd name="connsiteY2" fmla="*/ 985690 h 1169952"/>
              <a:gd name="connsiteX3" fmla="*/ 2618442 w 3023594"/>
              <a:gd name="connsiteY3" fmla="*/ 792606 h 1169952"/>
              <a:gd name="connsiteX4" fmla="*/ 2311107 w 3023594"/>
              <a:gd name="connsiteY4" fmla="*/ 800225 h 1169952"/>
              <a:gd name="connsiteX5" fmla="*/ 2126183 w 3023594"/>
              <a:gd name="connsiteY5" fmla="*/ 587808 h 1169952"/>
              <a:gd name="connsiteX6" fmla="*/ 1973083 w 3023594"/>
              <a:gd name="connsiteY6" fmla="*/ 271769 h 1169952"/>
              <a:gd name="connsiteX7" fmla="*/ 1701095 w 3023594"/>
              <a:gd name="connsiteY7" fmla="*/ 104583 h 1169952"/>
              <a:gd name="connsiteX8" fmla="*/ 1403722 w 3023594"/>
              <a:gd name="connsiteY8" fmla="*/ 66424 h 1169952"/>
              <a:gd name="connsiteX9" fmla="*/ 1304821 w 3023594"/>
              <a:gd name="connsiteY9" fmla="*/ 150130 h 1169952"/>
              <a:gd name="connsiteX10" fmla="*/ 1123040 w 3023594"/>
              <a:gd name="connsiteY10" fmla="*/ 272342 h 1169952"/>
              <a:gd name="connsiteX11" fmla="*/ 931862 w 3023594"/>
              <a:gd name="connsiteY11" fmla="*/ 500567 h 1169952"/>
              <a:gd name="connsiteX12" fmla="*/ 795460 w 3023594"/>
              <a:gd name="connsiteY12" fmla="*/ 546610 h 1169952"/>
              <a:gd name="connsiteX13" fmla="*/ 634992 w 3023594"/>
              <a:gd name="connsiteY13" fmla="*/ 523581 h 1169952"/>
              <a:gd name="connsiteX14" fmla="*/ 140204 w 3023594"/>
              <a:gd name="connsiteY14" fmla="*/ 340673 h 1169952"/>
              <a:gd name="connsiteX15" fmla="*/ 0 w 3023594"/>
              <a:gd name="connsiteY15" fmla="*/ 435922 h 1169952"/>
              <a:gd name="connsiteX0" fmla="*/ 3023594 w 3023594"/>
              <a:gd name="connsiteY0" fmla="*/ 307715 h 1177590"/>
              <a:gd name="connsiteX1" fmla="*/ 3012741 w 3023594"/>
              <a:gd name="connsiteY1" fmla="*/ 651169 h 1177590"/>
              <a:gd name="connsiteX2" fmla="*/ 3012188 w 3023594"/>
              <a:gd name="connsiteY2" fmla="*/ 993328 h 1177590"/>
              <a:gd name="connsiteX3" fmla="*/ 2618442 w 3023594"/>
              <a:gd name="connsiteY3" fmla="*/ 800244 h 1177590"/>
              <a:gd name="connsiteX4" fmla="*/ 2311107 w 3023594"/>
              <a:gd name="connsiteY4" fmla="*/ 807863 h 1177590"/>
              <a:gd name="connsiteX5" fmla="*/ 2126183 w 3023594"/>
              <a:gd name="connsiteY5" fmla="*/ 595446 h 1177590"/>
              <a:gd name="connsiteX6" fmla="*/ 1973083 w 3023594"/>
              <a:gd name="connsiteY6" fmla="*/ 279407 h 1177590"/>
              <a:gd name="connsiteX7" fmla="*/ 1647351 w 3023594"/>
              <a:gd name="connsiteY7" fmla="*/ 104583 h 1177590"/>
              <a:gd name="connsiteX8" fmla="*/ 1403722 w 3023594"/>
              <a:gd name="connsiteY8" fmla="*/ 74062 h 1177590"/>
              <a:gd name="connsiteX9" fmla="*/ 1304821 w 3023594"/>
              <a:gd name="connsiteY9" fmla="*/ 157768 h 1177590"/>
              <a:gd name="connsiteX10" fmla="*/ 1123040 w 3023594"/>
              <a:gd name="connsiteY10" fmla="*/ 279980 h 1177590"/>
              <a:gd name="connsiteX11" fmla="*/ 931862 w 3023594"/>
              <a:gd name="connsiteY11" fmla="*/ 508205 h 1177590"/>
              <a:gd name="connsiteX12" fmla="*/ 795460 w 3023594"/>
              <a:gd name="connsiteY12" fmla="*/ 554248 h 1177590"/>
              <a:gd name="connsiteX13" fmla="*/ 634992 w 3023594"/>
              <a:gd name="connsiteY13" fmla="*/ 531219 h 1177590"/>
              <a:gd name="connsiteX14" fmla="*/ 140204 w 3023594"/>
              <a:gd name="connsiteY14" fmla="*/ 348311 h 1177590"/>
              <a:gd name="connsiteX15" fmla="*/ 0 w 3023594"/>
              <a:gd name="connsiteY15" fmla="*/ 443560 h 1177590"/>
              <a:gd name="connsiteX0" fmla="*/ 3023594 w 3023594"/>
              <a:gd name="connsiteY0" fmla="*/ 242517 h 1112392"/>
              <a:gd name="connsiteX1" fmla="*/ 3012741 w 3023594"/>
              <a:gd name="connsiteY1" fmla="*/ 585971 h 1112392"/>
              <a:gd name="connsiteX2" fmla="*/ 3012188 w 3023594"/>
              <a:gd name="connsiteY2" fmla="*/ 928130 h 1112392"/>
              <a:gd name="connsiteX3" fmla="*/ 2618442 w 3023594"/>
              <a:gd name="connsiteY3" fmla="*/ 735046 h 1112392"/>
              <a:gd name="connsiteX4" fmla="*/ 2311107 w 3023594"/>
              <a:gd name="connsiteY4" fmla="*/ 742665 h 1112392"/>
              <a:gd name="connsiteX5" fmla="*/ 2126183 w 3023594"/>
              <a:gd name="connsiteY5" fmla="*/ 530248 h 1112392"/>
              <a:gd name="connsiteX6" fmla="*/ 1973083 w 3023594"/>
              <a:gd name="connsiteY6" fmla="*/ 214209 h 1112392"/>
              <a:gd name="connsiteX7" fmla="*/ 1647351 w 3023594"/>
              <a:gd name="connsiteY7" fmla="*/ 39385 h 1112392"/>
              <a:gd name="connsiteX8" fmla="*/ 1403722 w 3023594"/>
              <a:gd name="connsiteY8" fmla="*/ 8864 h 1112392"/>
              <a:gd name="connsiteX9" fmla="*/ 1304821 w 3023594"/>
              <a:gd name="connsiteY9" fmla="*/ 92570 h 1112392"/>
              <a:gd name="connsiteX10" fmla="*/ 1123040 w 3023594"/>
              <a:gd name="connsiteY10" fmla="*/ 214782 h 1112392"/>
              <a:gd name="connsiteX11" fmla="*/ 931862 w 3023594"/>
              <a:gd name="connsiteY11" fmla="*/ 443007 h 1112392"/>
              <a:gd name="connsiteX12" fmla="*/ 795460 w 3023594"/>
              <a:gd name="connsiteY12" fmla="*/ 489050 h 1112392"/>
              <a:gd name="connsiteX13" fmla="*/ 634992 w 3023594"/>
              <a:gd name="connsiteY13" fmla="*/ 466021 h 1112392"/>
              <a:gd name="connsiteX14" fmla="*/ 140204 w 3023594"/>
              <a:gd name="connsiteY14" fmla="*/ 283113 h 1112392"/>
              <a:gd name="connsiteX15" fmla="*/ 0 w 3023594"/>
              <a:gd name="connsiteY15" fmla="*/ 378362 h 1112392"/>
              <a:gd name="connsiteX0" fmla="*/ 3023594 w 3023594"/>
              <a:gd name="connsiteY0" fmla="*/ 203132 h 1073007"/>
              <a:gd name="connsiteX1" fmla="*/ 3012741 w 3023594"/>
              <a:gd name="connsiteY1" fmla="*/ 546586 h 1073007"/>
              <a:gd name="connsiteX2" fmla="*/ 3012188 w 3023594"/>
              <a:gd name="connsiteY2" fmla="*/ 888745 h 1073007"/>
              <a:gd name="connsiteX3" fmla="*/ 2618442 w 3023594"/>
              <a:gd name="connsiteY3" fmla="*/ 695661 h 1073007"/>
              <a:gd name="connsiteX4" fmla="*/ 2311107 w 3023594"/>
              <a:gd name="connsiteY4" fmla="*/ 703280 h 1073007"/>
              <a:gd name="connsiteX5" fmla="*/ 2126183 w 3023594"/>
              <a:gd name="connsiteY5" fmla="*/ 490863 h 1073007"/>
              <a:gd name="connsiteX6" fmla="*/ 1973083 w 3023594"/>
              <a:gd name="connsiteY6" fmla="*/ 174824 h 1073007"/>
              <a:gd name="connsiteX7" fmla="*/ 1647351 w 3023594"/>
              <a:gd name="connsiteY7" fmla="*/ 0 h 1073007"/>
              <a:gd name="connsiteX8" fmla="*/ 1403378 w 3023594"/>
              <a:gd name="connsiteY8" fmla="*/ 45663 h 1073007"/>
              <a:gd name="connsiteX9" fmla="*/ 1304821 w 3023594"/>
              <a:gd name="connsiteY9" fmla="*/ 53185 h 1073007"/>
              <a:gd name="connsiteX10" fmla="*/ 1123040 w 3023594"/>
              <a:gd name="connsiteY10" fmla="*/ 175397 h 1073007"/>
              <a:gd name="connsiteX11" fmla="*/ 931862 w 3023594"/>
              <a:gd name="connsiteY11" fmla="*/ 403622 h 1073007"/>
              <a:gd name="connsiteX12" fmla="*/ 795460 w 3023594"/>
              <a:gd name="connsiteY12" fmla="*/ 449665 h 1073007"/>
              <a:gd name="connsiteX13" fmla="*/ 634992 w 3023594"/>
              <a:gd name="connsiteY13" fmla="*/ 426636 h 1073007"/>
              <a:gd name="connsiteX14" fmla="*/ 140204 w 3023594"/>
              <a:gd name="connsiteY14" fmla="*/ 243728 h 1073007"/>
              <a:gd name="connsiteX15" fmla="*/ 0 w 3023594"/>
              <a:gd name="connsiteY15" fmla="*/ 338977 h 1073007"/>
              <a:gd name="connsiteX0" fmla="*/ 3023594 w 3023594"/>
              <a:gd name="connsiteY0" fmla="*/ 203132 h 1073007"/>
              <a:gd name="connsiteX1" fmla="*/ 3012741 w 3023594"/>
              <a:gd name="connsiteY1" fmla="*/ 546586 h 1073007"/>
              <a:gd name="connsiteX2" fmla="*/ 3012188 w 3023594"/>
              <a:gd name="connsiteY2" fmla="*/ 888745 h 1073007"/>
              <a:gd name="connsiteX3" fmla="*/ 2618442 w 3023594"/>
              <a:gd name="connsiteY3" fmla="*/ 695661 h 1073007"/>
              <a:gd name="connsiteX4" fmla="*/ 2311107 w 3023594"/>
              <a:gd name="connsiteY4" fmla="*/ 703280 h 1073007"/>
              <a:gd name="connsiteX5" fmla="*/ 2126183 w 3023594"/>
              <a:gd name="connsiteY5" fmla="*/ 490863 h 1073007"/>
              <a:gd name="connsiteX6" fmla="*/ 1973083 w 3023594"/>
              <a:gd name="connsiteY6" fmla="*/ 174824 h 1073007"/>
              <a:gd name="connsiteX7" fmla="*/ 1647351 w 3023594"/>
              <a:gd name="connsiteY7" fmla="*/ 0 h 1073007"/>
              <a:gd name="connsiteX8" fmla="*/ 1403378 w 3023594"/>
              <a:gd name="connsiteY8" fmla="*/ 45663 h 1073007"/>
              <a:gd name="connsiteX9" fmla="*/ 1174993 w 3023594"/>
              <a:gd name="connsiteY9" fmla="*/ 205546 h 1073007"/>
              <a:gd name="connsiteX10" fmla="*/ 1123040 w 3023594"/>
              <a:gd name="connsiteY10" fmla="*/ 175397 h 1073007"/>
              <a:gd name="connsiteX11" fmla="*/ 931862 w 3023594"/>
              <a:gd name="connsiteY11" fmla="*/ 403622 h 1073007"/>
              <a:gd name="connsiteX12" fmla="*/ 795460 w 3023594"/>
              <a:gd name="connsiteY12" fmla="*/ 449665 h 1073007"/>
              <a:gd name="connsiteX13" fmla="*/ 634992 w 3023594"/>
              <a:gd name="connsiteY13" fmla="*/ 426636 h 1073007"/>
              <a:gd name="connsiteX14" fmla="*/ 140204 w 3023594"/>
              <a:gd name="connsiteY14" fmla="*/ 243728 h 1073007"/>
              <a:gd name="connsiteX15" fmla="*/ 0 w 3023594"/>
              <a:gd name="connsiteY15" fmla="*/ 338977 h 1073007"/>
              <a:gd name="connsiteX0" fmla="*/ 3023594 w 3023594"/>
              <a:gd name="connsiteY0" fmla="*/ 203132 h 1073007"/>
              <a:gd name="connsiteX1" fmla="*/ 3012741 w 3023594"/>
              <a:gd name="connsiteY1" fmla="*/ 546586 h 1073007"/>
              <a:gd name="connsiteX2" fmla="*/ 3012188 w 3023594"/>
              <a:gd name="connsiteY2" fmla="*/ 888745 h 1073007"/>
              <a:gd name="connsiteX3" fmla="*/ 2618442 w 3023594"/>
              <a:gd name="connsiteY3" fmla="*/ 695661 h 1073007"/>
              <a:gd name="connsiteX4" fmla="*/ 2311107 w 3023594"/>
              <a:gd name="connsiteY4" fmla="*/ 703280 h 1073007"/>
              <a:gd name="connsiteX5" fmla="*/ 2126183 w 3023594"/>
              <a:gd name="connsiteY5" fmla="*/ 490863 h 1073007"/>
              <a:gd name="connsiteX6" fmla="*/ 1973083 w 3023594"/>
              <a:gd name="connsiteY6" fmla="*/ 174824 h 1073007"/>
              <a:gd name="connsiteX7" fmla="*/ 1647351 w 3023594"/>
              <a:gd name="connsiteY7" fmla="*/ 0 h 1073007"/>
              <a:gd name="connsiteX8" fmla="*/ 1403378 w 3023594"/>
              <a:gd name="connsiteY8" fmla="*/ 45663 h 1073007"/>
              <a:gd name="connsiteX9" fmla="*/ 1174993 w 3023594"/>
              <a:gd name="connsiteY9" fmla="*/ 205546 h 1073007"/>
              <a:gd name="connsiteX10" fmla="*/ 931862 w 3023594"/>
              <a:gd name="connsiteY10" fmla="*/ 403622 h 1073007"/>
              <a:gd name="connsiteX11" fmla="*/ 795460 w 3023594"/>
              <a:gd name="connsiteY11" fmla="*/ 449665 h 1073007"/>
              <a:gd name="connsiteX12" fmla="*/ 634992 w 3023594"/>
              <a:gd name="connsiteY12" fmla="*/ 426636 h 1073007"/>
              <a:gd name="connsiteX13" fmla="*/ 140204 w 3023594"/>
              <a:gd name="connsiteY13" fmla="*/ 243728 h 1073007"/>
              <a:gd name="connsiteX14" fmla="*/ 0 w 3023594"/>
              <a:gd name="connsiteY14" fmla="*/ 338977 h 1073007"/>
              <a:gd name="connsiteX0" fmla="*/ 3023594 w 3023594"/>
              <a:gd name="connsiteY0" fmla="*/ 203132 h 1073007"/>
              <a:gd name="connsiteX1" fmla="*/ 3012741 w 3023594"/>
              <a:gd name="connsiteY1" fmla="*/ 546586 h 1073007"/>
              <a:gd name="connsiteX2" fmla="*/ 3012188 w 3023594"/>
              <a:gd name="connsiteY2" fmla="*/ 888745 h 1073007"/>
              <a:gd name="connsiteX3" fmla="*/ 2618442 w 3023594"/>
              <a:gd name="connsiteY3" fmla="*/ 695661 h 1073007"/>
              <a:gd name="connsiteX4" fmla="*/ 2311107 w 3023594"/>
              <a:gd name="connsiteY4" fmla="*/ 703280 h 1073007"/>
              <a:gd name="connsiteX5" fmla="*/ 2126183 w 3023594"/>
              <a:gd name="connsiteY5" fmla="*/ 490863 h 1073007"/>
              <a:gd name="connsiteX6" fmla="*/ 1973083 w 3023594"/>
              <a:gd name="connsiteY6" fmla="*/ 174824 h 1073007"/>
              <a:gd name="connsiteX7" fmla="*/ 1647351 w 3023594"/>
              <a:gd name="connsiteY7" fmla="*/ 0 h 1073007"/>
              <a:gd name="connsiteX8" fmla="*/ 1403378 w 3023594"/>
              <a:gd name="connsiteY8" fmla="*/ 45663 h 1073007"/>
              <a:gd name="connsiteX9" fmla="*/ 1174993 w 3023594"/>
              <a:gd name="connsiteY9" fmla="*/ 205546 h 1073007"/>
              <a:gd name="connsiteX10" fmla="*/ 931633 w 3023594"/>
              <a:gd name="connsiteY10" fmla="*/ 449257 h 1073007"/>
              <a:gd name="connsiteX11" fmla="*/ 795460 w 3023594"/>
              <a:gd name="connsiteY11" fmla="*/ 449665 h 1073007"/>
              <a:gd name="connsiteX12" fmla="*/ 634992 w 3023594"/>
              <a:gd name="connsiteY12" fmla="*/ 426636 h 1073007"/>
              <a:gd name="connsiteX13" fmla="*/ 140204 w 3023594"/>
              <a:gd name="connsiteY13" fmla="*/ 243728 h 1073007"/>
              <a:gd name="connsiteX14" fmla="*/ 0 w 3023594"/>
              <a:gd name="connsiteY14" fmla="*/ 338977 h 1073007"/>
              <a:gd name="connsiteX0" fmla="*/ 3023594 w 3023594"/>
              <a:gd name="connsiteY0" fmla="*/ 203132 h 1073007"/>
              <a:gd name="connsiteX1" fmla="*/ 3012741 w 3023594"/>
              <a:gd name="connsiteY1" fmla="*/ 546586 h 1073007"/>
              <a:gd name="connsiteX2" fmla="*/ 3012188 w 3023594"/>
              <a:gd name="connsiteY2" fmla="*/ 888745 h 1073007"/>
              <a:gd name="connsiteX3" fmla="*/ 2618442 w 3023594"/>
              <a:gd name="connsiteY3" fmla="*/ 695661 h 1073007"/>
              <a:gd name="connsiteX4" fmla="*/ 2311107 w 3023594"/>
              <a:gd name="connsiteY4" fmla="*/ 703280 h 1073007"/>
              <a:gd name="connsiteX5" fmla="*/ 2126183 w 3023594"/>
              <a:gd name="connsiteY5" fmla="*/ 490863 h 1073007"/>
              <a:gd name="connsiteX6" fmla="*/ 1973083 w 3023594"/>
              <a:gd name="connsiteY6" fmla="*/ 174824 h 1073007"/>
              <a:gd name="connsiteX7" fmla="*/ 1647351 w 3023594"/>
              <a:gd name="connsiteY7" fmla="*/ 0 h 1073007"/>
              <a:gd name="connsiteX8" fmla="*/ 1403378 w 3023594"/>
              <a:gd name="connsiteY8" fmla="*/ 45663 h 1073007"/>
              <a:gd name="connsiteX9" fmla="*/ 1174993 w 3023594"/>
              <a:gd name="connsiteY9" fmla="*/ 205546 h 1073007"/>
              <a:gd name="connsiteX10" fmla="*/ 931633 w 3023594"/>
              <a:gd name="connsiteY10" fmla="*/ 449257 h 1073007"/>
              <a:gd name="connsiteX11" fmla="*/ 795460 w 3023594"/>
              <a:gd name="connsiteY11" fmla="*/ 449665 h 1073007"/>
              <a:gd name="connsiteX12" fmla="*/ 634992 w 3023594"/>
              <a:gd name="connsiteY12" fmla="*/ 426636 h 1073007"/>
              <a:gd name="connsiteX13" fmla="*/ 140204 w 3023594"/>
              <a:gd name="connsiteY13" fmla="*/ 243728 h 1073007"/>
              <a:gd name="connsiteX14" fmla="*/ 0 w 3023594"/>
              <a:gd name="connsiteY14" fmla="*/ 338977 h 1073007"/>
              <a:gd name="connsiteX0" fmla="*/ 3023594 w 3023594"/>
              <a:gd name="connsiteY0" fmla="*/ 203132 h 1073007"/>
              <a:gd name="connsiteX1" fmla="*/ 3012741 w 3023594"/>
              <a:gd name="connsiteY1" fmla="*/ 546586 h 1073007"/>
              <a:gd name="connsiteX2" fmla="*/ 3012188 w 3023594"/>
              <a:gd name="connsiteY2" fmla="*/ 888745 h 1073007"/>
              <a:gd name="connsiteX3" fmla="*/ 2618442 w 3023594"/>
              <a:gd name="connsiteY3" fmla="*/ 695661 h 1073007"/>
              <a:gd name="connsiteX4" fmla="*/ 2311107 w 3023594"/>
              <a:gd name="connsiteY4" fmla="*/ 703280 h 1073007"/>
              <a:gd name="connsiteX5" fmla="*/ 2126183 w 3023594"/>
              <a:gd name="connsiteY5" fmla="*/ 490863 h 1073007"/>
              <a:gd name="connsiteX6" fmla="*/ 1973083 w 3023594"/>
              <a:gd name="connsiteY6" fmla="*/ 174824 h 1073007"/>
              <a:gd name="connsiteX7" fmla="*/ 1647351 w 3023594"/>
              <a:gd name="connsiteY7" fmla="*/ 0 h 1073007"/>
              <a:gd name="connsiteX8" fmla="*/ 1403378 w 3023594"/>
              <a:gd name="connsiteY8" fmla="*/ 45663 h 1073007"/>
              <a:gd name="connsiteX9" fmla="*/ 1174993 w 3023594"/>
              <a:gd name="connsiteY9" fmla="*/ 205546 h 1073007"/>
              <a:gd name="connsiteX10" fmla="*/ 931633 w 3023594"/>
              <a:gd name="connsiteY10" fmla="*/ 449257 h 1073007"/>
              <a:gd name="connsiteX11" fmla="*/ 795460 w 3023594"/>
              <a:gd name="connsiteY11" fmla="*/ 449665 h 1073007"/>
              <a:gd name="connsiteX12" fmla="*/ 634992 w 3023594"/>
              <a:gd name="connsiteY12" fmla="*/ 426636 h 1073007"/>
              <a:gd name="connsiteX13" fmla="*/ 140204 w 3023594"/>
              <a:gd name="connsiteY13" fmla="*/ 243728 h 1073007"/>
              <a:gd name="connsiteX14" fmla="*/ 0 w 3023594"/>
              <a:gd name="connsiteY14" fmla="*/ 338977 h 1073007"/>
              <a:gd name="connsiteX0" fmla="*/ 3023594 w 3023594"/>
              <a:gd name="connsiteY0" fmla="*/ 203132 h 1073007"/>
              <a:gd name="connsiteX1" fmla="*/ 3012741 w 3023594"/>
              <a:gd name="connsiteY1" fmla="*/ 546586 h 1073007"/>
              <a:gd name="connsiteX2" fmla="*/ 3012188 w 3023594"/>
              <a:gd name="connsiteY2" fmla="*/ 888745 h 1073007"/>
              <a:gd name="connsiteX3" fmla="*/ 2618442 w 3023594"/>
              <a:gd name="connsiteY3" fmla="*/ 695661 h 1073007"/>
              <a:gd name="connsiteX4" fmla="*/ 2311107 w 3023594"/>
              <a:gd name="connsiteY4" fmla="*/ 703280 h 1073007"/>
              <a:gd name="connsiteX5" fmla="*/ 2126183 w 3023594"/>
              <a:gd name="connsiteY5" fmla="*/ 490863 h 1073007"/>
              <a:gd name="connsiteX6" fmla="*/ 1973083 w 3023594"/>
              <a:gd name="connsiteY6" fmla="*/ 174824 h 1073007"/>
              <a:gd name="connsiteX7" fmla="*/ 1647351 w 3023594"/>
              <a:gd name="connsiteY7" fmla="*/ 0 h 1073007"/>
              <a:gd name="connsiteX8" fmla="*/ 1403378 w 3023594"/>
              <a:gd name="connsiteY8" fmla="*/ 45663 h 1073007"/>
              <a:gd name="connsiteX9" fmla="*/ 1174993 w 3023594"/>
              <a:gd name="connsiteY9" fmla="*/ 205546 h 1073007"/>
              <a:gd name="connsiteX10" fmla="*/ 923786 w 3023594"/>
              <a:gd name="connsiteY10" fmla="*/ 479646 h 1073007"/>
              <a:gd name="connsiteX11" fmla="*/ 795460 w 3023594"/>
              <a:gd name="connsiteY11" fmla="*/ 449665 h 1073007"/>
              <a:gd name="connsiteX12" fmla="*/ 634992 w 3023594"/>
              <a:gd name="connsiteY12" fmla="*/ 426636 h 1073007"/>
              <a:gd name="connsiteX13" fmla="*/ 140204 w 3023594"/>
              <a:gd name="connsiteY13" fmla="*/ 243728 h 1073007"/>
              <a:gd name="connsiteX14" fmla="*/ 0 w 3023594"/>
              <a:gd name="connsiteY14" fmla="*/ 338977 h 1073007"/>
              <a:gd name="connsiteX0" fmla="*/ 3023594 w 3023594"/>
              <a:gd name="connsiteY0" fmla="*/ 203132 h 1073007"/>
              <a:gd name="connsiteX1" fmla="*/ 3012741 w 3023594"/>
              <a:gd name="connsiteY1" fmla="*/ 546586 h 1073007"/>
              <a:gd name="connsiteX2" fmla="*/ 3012188 w 3023594"/>
              <a:gd name="connsiteY2" fmla="*/ 888745 h 1073007"/>
              <a:gd name="connsiteX3" fmla="*/ 2618442 w 3023594"/>
              <a:gd name="connsiteY3" fmla="*/ 695661 h 1073007"/>
              <a:gd name="connsiteX4" fmla="*/ 2311107 w 3023594"/>
              <a:gd name="connsiteY4" fmla="*/ 703280 h 1073007"/>
              <a:gd name="connsiteX5" fmla="*/ 2126183 w 3023594"/>
              <a:gd name="connsiteY5" fmla="*/ 490863 h 1073007"/>
              <a:gd name="connsiteX6" fmla="*/ 1973083 w 3023594"/>
              <a:gd name="connsiteY6" fmla="*/ 174824 h 1073007"/>
              <a:gd name="connsiteX7" fmla="*/ 1647351 w 3023594"/>
              <a:gd name="connsiteY7" fmla="*/ 0 h 1073007"/>
              <a:gd name="connsiteX8" fmla="*/ 1403378 w 3023594"/>
              <a:gd name="connsiteY8" fmla="*/ 45663 h 1073007"/>
              <a:gd name="connsiteX9" fmla="*/ 1174993 w 3023594"/>
              <a:gd name="connsiteY9" fmla="*/ 205546 h 1073007"/>
              <a:gd name="connsiteX10" fmla="*/ 923786 w 3023594"/>
              <a:gd name="connsiteY10" fmla="*/ 479646 h 1073007"/>
              <a:gd name="connsiteX11" fmla="*/ 634992 w 3023594"/>
              <a:gd name="connsiteY11" fmla="*/ 426636 h 1073007"/>
              <a:gd name="connsiteX12" fmla="*/ 140204 w 3023594"/>
              <a:gd name="connsiteY12" fmla="*/ 243728 h 1073007"/>
              <a:gd name="connsiteX13" fmla="*/ 0 w 3023594"/>
              <a:gd name="connsiteY13" fmla="*/ 338977 h 1073007"/>
              <a:gd name="connsiteX0" fmla="*/ 3023594 w 3023594"/>
              <a:gd name="connsiteY0" fmla="*/ 203132 h 1073007"/>
              <a:gd name="connsiteX1" fmla="*/ 3012741 w 3023594"/>
              <a:gd name="connsiteY1" fmla="*/ 546586 h 1073007"/>
              <a:gd name="connsiteX2" fmla="*/ 3012188 w 3023594"/>
              <a:gd name="connsiteY2" fmla="*/ 888745 h 1073007"/>
              <a:gd name="connsiteX3" fmla="*/ 2618442 w 3023594"/>
              <a:gd name="connsiteY3" fmla="*/ 695661 h 1073007"/>
              <a:gd name="connsiteX4" fmla="*/ 2311107 w 3023594"/>
              <a:gd name="connsiteY4" fmla="*/ 703280 h 1073007"/>
              <a:gd name="connsiteX5" fmla="*/ 2126183 w 3023594"/>
              <a:gd name="connsiteY5" fmla="*/ 490863 h 1073007"/>
              <a:gd name="connsiteX6" fmla="*/ 1973083 w 3023594"/>
              <a:gd name="connsiteY6" fmla="*/ 174824 h 1073007"/>
              <a:gd name="connsiteX7" fmla="*/ 1647351 w 3023594"/>
              <a:gd name="connsiteY7" fmla="*/ 0 h 1073007"/>
              <a:gd name="connsiteX8" fmla="*/ 1403378 w 3023594"/>
              <a:gd name="connsiteY8" fmla="*/ 45663 h 1073007"/>
              <a:gd name="connsiteX9" fmla="*/ 1174993 w 3023594"/>
              <a:gd name="connsiteY9" fmla="*/ 205546 h 1073007"/>
              <a:gd name="connsiteX10" fmla="*/ 923786 w 3023594"/>
              <a:gd name="connsiteY10" fmla="*/ 479646 h 1073007"/>
              <a:gd name="connsiteX11" fmla="*/ 627218 w 3023594"/>
              <a:gd name="connsiteY11" fmla="*/ 464648 h 1073007"/>
              <a:gd name="connsiteX12" fmla="*/ 140204 w 3023594"/>
              <a:gd name="connsiteY12" fmla="*/ 243728 h 1073007"/>
              <a:gd name="connsiteX13" fmla="*/ 0 w 3023594"/>
              <a:gd name="connsiteY13" fmla="*/ 338977 h 1073007"/>
              <a:gd name="connsiteX0" fmla="*/ 3023594 w 3023594"/>
              <a:gd name="connsiteY0" fmla="*/ 203132 h 1073007"/>
              <a:gd name="connsiteX1" fmla="*/ 3012741 w 3023594"/>
              <a:gd name="connsiteY1" fmla="*/ 546586 h 1073007"/>
              <a:gd name="connsiteX2" fmla="*/ 3012188 w 3023594"/>
              <a:gd name="connsiteY2" fmla="*/ 888745 h 1073007"/>
              <a:gd name="connsiteX3" fmla="*/ 2618442 w 3023594"/>
              <a:gd name="connsiteY3" fmla="*/ 695661 h 1073007"/>
              <a:gd name="connsiteX4" fmla="*/ 2311107 w 3023594"/>
              <a:gd name="connsiteY4" fmla="*/ 703280 h 1073007"/>
              <a:gd name="connsiteX5" fmla="*/ 2126183 w 3023594"/>
              <a:gd name="connsiteY5" fmla="*/ 490863 h 1073007"/>
              <a:gd name="connsiteX6" fmla="*/ 1973083 w 3023594"/>
              <a:gd name="connsiteY6" fmla="*/ 174824 h 1073007"/>
              <a:gd name="connsiteX7" fmla="*/ 1647351 w 3023594"/>
              <a:gd name="connsiteY7" fmla="*/ 0 h 1073007"/>
              <a:gd name="connsiteX8" fmla="*/ 1403378 w 3023594"/>
              <a:gd name="connsiteY8" fmla="*/ 45663 h 1073007"/>
              <a:gd name="connsiteX9" fmla="*/ 1174993 w 3023594"/>
              <a:gd name="connsiteY9" fmla="*/ 205546 h 1073007"/>
              <a:gd name="connsiteX10" fmla="*/ 923786 w 3023594"/>
              <a:gd name="connsiteY10" fmla="*/ 479646 h 1073007"/>
              <a:gd name="connsiteX11" fmla="*/ 627218 w 3023594"/>
              <a:gd name="connsiteY11" fmla="*/ 464648 h 1073007"/>
              <a:gd name="connsiteX12" fmla="*/ 163024 w 3023594"/>
              <a:gd name="connsiteY12" fmla="*/ 289393 h 1073007"/>
              <a:gd name="connsiteX13" fmla="*/ 0 w 3023594"/>
              <a:gd name="connsiteY13" fmla="*/ 338977 h 1073007"/>
              <a:gd name="connsiteX0" fmla="*/ 3000740 w 3000740"/>
              <a:gd name="connsiteY0" fmla="*/ 203132 h 1073007"/>
              <a:gd name="connsiteX1" fmla="*/ 2989887 w 3000740"/>
              <a:gd name="connsiteY1" fmla="*/ 546586 h 1073007"/>
              <a:gd name="connsiteX2" fmla="*/ 2989334 w 3000740"/>
              <a:gd name="connsiteY2" fmla="*/ 888745 h 1073007"/>
              <a:gd name="connsiteX3" fmla="*/ 2595588 w 3000740"/>
              <a:gd name="connsiteY3" fmla="*/ 695661 h 1073007"/>
              <a:gd name="connsiteX4" fmla="*/ 2288253 w 3000740"/>
              <a:gd name="connsiteY4" fmla="*/ 703280 h 1073007"/>
              <a:gd name="connsiteX5" fmla="*/ 2103329 w 3000740"/>
              <a:gd name="connsiteY5" fmla="*/ 490863 h 1073007"/>
              <a:gd name="connsiteX6" fmla="*/ 1950229 w 3000740"/>
              <a:gd name="connsiteY6" fmla="*/ 174824 h 1073007"/>
              <a:gd name="connsiteX7" fmla="*/ 1624497 w 3000740"/>
              <a:gd name="connsiteY7" fmla="*/ 0 h 1073007"/>
              <a:gd name="connsiteX8" fmla="*/ 1380524 w 3000740"/>
              <a:gd name="connsiteY8" fmla="*/ 45663 h 1073007"/>
              <a:gd name="connsiteX9" fmla="*/ 1152139 w 3000740"/>
              <a:gd name="connsiteY9" fmla="*/ 205546 h 1073007"/>
              <a:gd name="connsiteX10" fmla="*/ 900932 w 3000740"/>
              <a:gd name="connsiteY10" fmla="*/ 479646 h 1073007"/>
              <a:gd name="connsiteX11" fmla="*/ 604364 w 3000740"/>
              <a:gd name="connsiteY11" fmla="*/ 464648 h 1073007"/>
              <a:gd name="connsiteX12" fmla="*/ 140170 w 3000740"/>
              <a:gd name="connsiteY12" fmla="*/ 289393 h 1073007"/>
              <a:gd name="connsiteX13" fmla="*/ 0 w 3000740"/>
              <a:gd name="connsiteY13" fmla="*/ 384624 h 107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0740" h="1073007">
                <a:moveTo>
                  <a:pt x="3000740" y="203132"/>
                </a:moveTo>
                <a:cubicBezTo>
                  <a:pt x="2984615" y="323096"/>
                  <a:pt x="2991788" y="432317"/>
                  <a:pt x="2989887" y="546586"/>
                </a:cubicBezTo>
                <a:cubicBezTo>
                  <a:pt x="2987986" y="660855"/>
                  <a:pt x="2965953" y="723114"/>
                  <a:pt x="2989334" y="888745"/>
                </a:cubicBezTo>
                <a:cubicBezTo>
                  <a:pt x="2985134" y="1073007"/>
                  <a:pt x="2801548" y="577621"/>
                  <a:pt x="2595588" y="695661"/>
                </a:cubicBezTo>
                <a:cubicBezTo>
                  <a:pt x="2514763" y="694395"/>
                  <a:pt x="2420116" y="673756"/>
                  <a:pt x="2288253" y="703280"/>
                </a:cubicBezTo>
                <a:cubicBezTo>
                  <a:pt x="2139930" y="723203"/>
                  <a:pt x="2192944" y="613497"/>
                  <a:pt x="2103329" y="490863"/>
                </a:cubicBezTo>
                <a:cubicBezTo>
                  <a:pt x="2065009" y="322498"/>
                  <a:pt x="2021008" y="250270"/>
                  <a:pt x="1950229" y="174824"/>
                </a:cubicBezTo>
                <a:cubicBezTo>
                  <a:pt x="1818582" y="116933"/>
                  <a:pt x="1689296" y="48264"/>
                  <a:pt x="1624497" y="0"/>
                </a:cubicBezTo>
                <a:cubicBezTo>
                  <a:pt x="1461899" y="2771"/>
                  <a:pt x="1459250" y="11405"/>
                  <a:pt x="1380524" y="45663"/>
                </a:cubicBezTo>
                <a:cubicBezTo>
                  <a:pt x="1258798" y="159749"/>
                  <a:pt x="1232071" y="133216"/>
                  <a:pt x="1152139" y="205546"/>
                </a:cubicBezTo>
                <a:cubicBezTo>
                  <a:pt x="1072207" y="277876"/>
                  <a:pt x="992228" y="436462"/>
                  <a:pt x="900932" y="479646"/>
                </a:cubicBezTo>
                <a:cubicBezTo>
                  <a:pt x="809636" y="522830"/>
                  <a:pt x="734961" y="503968"/>
                  <a:pt x="604364" y="464648"/>
                </a:cubicBezTo>
                <a:lnTo>
                  <a:pt x="140170" y="289393"/>
                </a:lnTo>
                <a:lnTo>
                  <a:pt x="0" y="384624"/>
                </a:lnTo>
              </a:path>
            </a:pathLst>
          </a:cu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lIns="66696" tIns="33348" rIns="66696" bIns="33348" anchor="ctr"/>
          <a:lstStyle/>
          <a:p>
            <a:pPr algn="ctr" defTabSz="914340" fontAlgn="auto">
              <a:spcBef>
                <a:spcPts val="0"/>
              </a:spcBef>
              <a:spcAft>
                <a:spcPts val="0"/>
              </a:spcAft>
              <a:defRPr/>
            </a:pPr>
            <a:endParaRPr lang="el-GR" dirty="0"/>
          </a:p>
        </p:txBody>
      </p:sp>
      <p:sp>
        <p:nvSpPr>
          <p:cNvPr id="34" name="Oval 33"/>
          <p:cNvSpPr>
            <a:spLocks noChangeAspect="1"/>
          </p:cNvSpPr>
          <p:nvPr/>
        </p:nvSpPr>
        <p:spPr>
          <a:xfrm>
            <a:off x="3817938" y="1479550"/>
            <a:ext cx="196850" cy="23018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96" tIns="33348" rIns="66696" bIns="33348" anchor="ctr"/>
          <a:lstStyle/>
          <a:p>
            <a:pPr algn="ctr">
              <a:defRPr/>
            </a:pPr>
            <a:endParaRPr lang="el-GR"/>
          </a:p>
        </p:txBody>
      </p:sp>
      <p:sp>
        <p:nvSpPr>
          <p:cNvPr id="25" name="Oval 24"/>
          <p:cNvSpPr/>
          <p:nvPr/>
        </p:nvSpPr>
        <p:spPr>
          <a:xfrm>
            <a:off x="3189288" y="1911350"/>
            <a:ext cx="98425" cy="1143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96" tIns="33348" rIns="66696" bIns="33348" anchor="ctr"/>
          <a:lstStyle/>
          <a:p>
            <a:pPr algn="ctr" defTabSz="914340" fontAlgn="auto">
              <a:spcBef>
                <a:spcPts val="0"/>
              </a:spcBef>
              <a:spcAft>
                <a:spcPts val="0"/>
              </a:spcAft>
              <a:defRPr/>
            </a:pPr>
            <a:endParaRPr lang="el-GR" dirty="0"/>
          </a:p>
        </p:txBody>
      </p:sp>
      <p:sp>
        <p:nvSpPr>
          <p:cNvPr id="30" name="Oval 29"/>
          <p:cNvSpPr>
            <a:spLocks noChangeAspect="1"/>
          </p:cNvSpPr>
          <p:nvPr/>
        </p:nvSpPr>
        <p:spPr>
          <a:xfrm>
            <a:off x="1731963" y="1716088"/>
            <a:ext cx="198437" cy="230187"/>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96" tIns="33348" rIns="66696" bIns="33348" anchor="ctr"/>
          <a:lstStyle/>
          <a:p>
            <a:pPr algn="ctr">
              <a:defRPr/>
            </a:pPr>
            <a:endParaRPr lang="el-GR"/>
          </a:p>
        </p:txBody>
      </p:sp>
      <p:sp>
        <p:nvSpPr>
          <p:cNvPr id="33" name="Oval 32"/>
          <p:cNvSpPr/>
          <p:nvPr/>
        </p:nvSpPr>
        <p:spPr>
          <a:xfrm>
            <a:off x="3843338" y="1922463"/>
            <a:ext cx="98425" cy="1143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96" tIns="33348" rIns="66696" bIns="33348" anchor="ctr"/>
          <a:lstStyle/>
          <a:p>
            <a:pPr algn="ctr" defTabSz="914340" fontAlgn="auto">
              <a:spcBef>
                <a:spcPts val="0"/>
              </a:spcBef>
              <a:spcAft>
                <a:spcPts val="0"/>
              </a:spcAft>
              <a:defRPr/>
            </a:pPr>
            <a:endParaRPr lang="el-GR" dirty="0"/>
          </a:p>
        </p:txBody>
      </p:sp>
      <p:sp>
        <p:nvSpPr>
          <p:cNvPr id="22" name="Rectangle 21"/>
          <p:cNvSpPr/>
          <p:nvPr/>
        </p:nvSpPr>
        <p:spPr>
          <a:xfrm>
            <a:off x="1143000" y="0"/>
            <a:ext cx="6705600" cy="6096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 Example: Most commercially viable transit routes for Afghanistan for Turkmen  trade in future</a:t>
            </a:r>
          </a:p>
        </p:txBody>
      </p:sp>
    </p:spTree>
    <p:extLst>
      <p:ext uri="{BB962C8B-B14F-4D97-AF65-F5344CB8AC3E}">
        <p14:creationId xmlns:p14="http://schemas.microsoft.com/office/powerpoint/2010/main" val="3481016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57200"/>
            <a:ext cx="8574087" cy="1141022"/>
          </a:xfrm>
        </p:spPr>
        <p:txBody>
          <a:bodyPr>
            <a:normAutofit/>
          </a:bodyPr>
          <a:lstStyle/>
          <a:p>
            <a:pPr algn="l"/>
            <a:r>
              <a:rPr lang="en-US" sz="3800" b="1" dirty="0" smtClean="0">
                <a:latin typeface="+mn-lt"/>
              </a:rPr>
              <a:t>Export Statistics 2002- 2014</a:t>
            </a:r>
            <a:endParaRPr lang="en-US" sz="3800" b="1" dirty="0">
              <a:latin typeface="+mn-lt"/>
            </a:endParaRPr>
          </a:p>
        </p:txBody>
      </p:sp>
      <p:sp>
        <p:nvSpPr>
          <p:cNvPr id="4" name="Slide Number Placeholder 3"/>
          <p:cNvSpPr>
            <a:spLocks noGrp="1"/>
          </p:cNvSpPr>
          <p:nvPr>
            <p:ph type="sldNum" sz="quarter" idx="12"/>
          </p:nvPr>
        </p:nvSpPr>
        <p:spPr/>
        <p:txBody>
          <a:bodyPr/>
          <a:lstStyle/>
          <a:p>
            <a:fld id="{058C27F0-F21D-864C-90E6-E69A35D6013B}" type="slidenum">
              <a:rPr lang="en-US" smtClean="0"/>
              <a:pPr/>
              <a:t>9</a:t>
            </a:fld>
            <a:endParaRPr lang="en-US"/>
          </a:p>
        </p:txBody>
      </p:sp>
      <p:grpSp>
        <p:nvGrpSpPr>
          <p:cNvPr id="5" name="Group 4"/>
          <p:cNvGrpSpPr/>
          <p:nvPr/>
        </p:nvGrpSpPr>
        <p:grpSpPr>
          <a:xfrm>
            <a:off x="304800" y="1524000"/>
            <a:ext cx="8534400" cy="255516"/>
            <a:chOff x="304800" y="1878084"/>
            <a:chExt cx="8534400" cy="255516"/>
          </a:xfrm>
        </p:grpSpPr>
        <p:sp>
          <p:nvSpPr>
            <p:cNvPr id="6" name="Rectangle 5"/>
            <p:cNvSpPr/>
            <p:nvPr/>
          </p:nvSpPr>
          <p:spPr>
            <a:xfrm>
              <a:off x="304800" y="1905000"/>
              <a:ext cx="3048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819400" y="1904999"/>
              <a:ext cx="3048000" cy="19004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91200" y="1878084"/>
              <a:ext cx="3048000" cy="255516"/>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9" name="Chart 8"/>
          <p:cNvGraphicFramePr/>
          <p:nvPr>
            <p:extLst>
              <p:ext uri="{D42A27DB-BD31-4B8C-83A1-F6EECF244321}">
                <p14:modId xmlns:p14="http://schemas.microsoft.com/office/powerpoint/2010/main" val="3553592713"/>
              </p:ext>
            </p:extLst>
          </p:nvPr>
        </p:nvGraphicFramePr>
        <p:xfrm>
          <a:off x="-152400" y="1981200"/>
          <a:ext cx="92964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5975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7022</TotalTime>
  <Words>739</Words>
  <Application>Microsoft Office PowerPoint</Application>
  <PresentationFormat>On-screen Show (4:3)</PresentationFormat>
  <Paragraphs>120</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Spectrum</vt:lpstr>
      <vt:lpstr>PowerPoint Presentation</vt:lpstr>
      <vt:lpstr>Export Promotion Agency of Afghanistan</vt:lpstr>
      <vt:lpstr>Economic benefits for region and beyond</vt:lpstr>
      <vt:lpstr>Afghanistan from a Landlocked to Land linked country</vt:lpstr>
      <vt:lpstr>PowerPoint Presentation</vt:lpstr>
      <vt:lpstr>Afghanistan–Pakistan Transit Trade Agreement (APTTA)</vt:lpstr>
      <vt:lpstr>PowerPoint Presentation</vt:lpstr>
      <vt:lpstr>PowerPoint Presentation</vt:lpstr>
      <vt:lpstr>Export Statistics 2002- 2014</vt:lpstr>
      <vt:lpstr>Key Export Sectors</vt:lpstr>
      <vt:lpstr>Key Export Sectors and % of contribution </vt:lpstr>
      <vt:lpstr>Afghanistan exports to…</vt:lpstr>
      <vt:lpstr>Export legal Considerations </vt:lpstr>
      <vt:lpstr>Role contracts of International Contracts in bilateral Trade </vt:lpstr>
      <vt:lpstr>Women and Export</vt:lpstr>
      <vt:lpstr>PowerPoint Presentation</vt:lpstr>
      <vt:lpstr>Stand Up Afghan Women</vt:lpstr>
      <vt:lpstr>Cractrestic</vt:lpstr>
      <vt:lpstr>PowerPoint Presentation</vt:lpstr>
      <vt:lpstr>PowerPoint Presentation</vt:lpstr>
      <vt:lpstr>PowerPoint Presentation</vt:lpstr>
      <vt:lpstr>Promote project/ USID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dc:title>
  <dc:creator>Catherine Connelly</dc:creator>
  <cp:lastModifiedBy>Sony</cp:lastModifiedBy>
  <cp:revision>324</cp:revision>
  <cp:lastPrinted>2012-11-11T08:23:18Z</cp:lastPrinted>
  <dcterms:created xsi:type="dcterms:W3CDTF">2003-08-21T14:51:48Z</dcterms:created>
  <dcterms:modified xsi:type="dcterms:W3CDTF">2016-06-28T18:17:08Z</dcterms:modified>
</cp:coreProperties>
</file>