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2" r:id="rId3"/>
    <p:sldId id="277" r:id="rId4"/>
    <p:sldId id="278" r:id="rId5"/>
    <p:sldId id="271" r:id="rId6"/>
    <p:sldId id="272" r:id="rId7"/>
    <p:sldId id="273" r:id="rId8"/>
    <p:sldId id="274" r:id="rId9"/>
    <p:sldId id="285" r:id="rId10"/>
    <p:sldId id="276" r:id="rId11"/>
    <p:sldId id="289" r:id="rId12"/>
    <p:sldId id="283" r:id="rId13"/>
    <p:sldId id="288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25" autoAdjust="0"/>
  </p:normalViewPr>
  <p:slideViewPr>
    <p:cSldViewPr>
      <p:cViewPr varScale="1">
        <p:scale>
          <a:sx n="43" d="100"/>
          <a:sy n="43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D9C9-88BD-4F54-AEBF-865CBD3EAE6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D0532-02C1-4698-ACC0-AC0DFC27E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9ECFF-3D68-4B7E-AAD3-A7973E9F92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Концепция устойчивого развития была предложена как новая модель экономического роста, социального равенства и экологической устойчивости.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8CD1-5771-4224-930F-5463D06E293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0532-02C1-4698-ACC0-AC0DFC27E0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9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…МЕНЯЕТСЯ КОНТЕКСТ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0532-02C1-4698-ACC0-AC0DFC27E0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4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E26667-2EB7-405A-A3AC-3A8742CEB9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0C6B-04D4-47B0-AC17-46A65E56C3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0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r>
              <a:rPr lang="ru-RU" baseline="0" dirty="0" smtClean="0"/>
              <a:t>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301E8-87FF-4C99-BA31-2931D58F18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7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301E8-87FF-4C99-BA31-2931D58F18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7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..а значит, возможности взаимодействия..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0532-02C1-4698-ACC0-AC0DFC27E0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9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DA63FF-88DE-4EBF-B3D1-B172E9121458}" type="slidenum">
              <a:rPr lang="ru-RU" sz="1200" smtClean="0"/>
              <a:pPr/>
              <a:t>10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0532-02C1-4698-ACC0-AC0DFC27E0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0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0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3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3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2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3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232E-8D6E-478A-AD69-E490F8F025C2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5B09-7C00-404C-BA59-E034B8F18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sphotos-e.ak.fbcdn.net/hphotos-ak-ash3/560018_632412206773136_1753115341_n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sphotos-h.ak.fbcdn.net/hphotos-ak-prn1/552874_632495706764786_237709262_n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image" Target="http://sphotos-c.ak.fbcdn.net/hphotos-ak-ash3/12359_632500953430928_447426910_n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84" y="0"/>
            <a:ext cx="9205584" cy="68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536" y="5517232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VII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Международная конференция «История развития: взгляд изнутри», 28-29 июня 2016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0665" y="1268760"/>
            <a:ext cx="53709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Панельная дискуссия: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КОРПОРАТИВНАЯ СОЦИАЛЬНАЯ ОТВЕТСТВЕННОСТЬ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Новая парадигма взаимодействия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Бизнеса и НКО 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89166"/>
              </p:ext>
            </p:extLst>
          </p:nvPr>
        </p:nvGraphicFramePr>
        <p:xfrm>
          <a:off x="7451725" y="214313"/>
          <a:ext cx="14779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4" imgW="3372840" imgH="1305720" progId="CorelDraw.Graphic.16">
                  <p:embed/>
                </p:oleObj>
              </mc:Choice>
              <mc:Fallback>
                <p:oleObj name="CorelDRAW" r:id="rId4" imgW="3372840" imgH="1305720" progId="CorelDraw.Graphic.16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14313"/>
                        <a:ext cx="14779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9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370763" cy="4114800"/>
          </a:xfrm>
        </p:spPr>
        <p:txBody>
          <a:bodyPr>
            <a:no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Корпоративная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благотворительность.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Грантовые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программы, связанные или не связанные с интересами бизнеса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Продвижение продаж (Социальный маркетинг)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Спонсорство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Социальные инвестиции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Совместные проекты (социальные, экологические, экономические)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Консультационные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(оценка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мониторинг, экспертные заключения,..)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Обучение(семинары, форумы, другое)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Аутсорсинг проектов (логистика, другие…)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Информационно-рекламные услуги (конкурсы. премии, реклама, другое)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Другие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формы (волонтерство..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итд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B75C-AC40-4183-9726-19677D178C6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b="8884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97921"/>
            <a:ext cx="6706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ФОРМЫ: Как Бизнес сотрудничает с НПО?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itcounter.ru/top/userfiles/colors.jpg"/>
          <p:cNvPicPr>
            <a:picLocks noChangeAspect="1" noChangeArrowheads="1"/>
          </p:cNvPicPr>
          <p:nvPr/>
        </p:nvPicPr>
        <p:blipFill>
          <a:blip r:embed="rId3"/>
          <a:srcRect r="37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508" y="3326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ПРОНИКНОВЕНИЕ ГЛОБАЛЬНЫХ ТЕМ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УСТОЙЧИВОГО РАЗВИТИЯ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БИЗНЕС-КОНТЕКСТ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493" y="3422358"/>
            <a:ext cx="34774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КСО дает адаптивные формулировки таких </a:t>
            </a:r>
            <a:r>
              <a:rPr lang="ru-RU" sz="3200" b="1" dirty="0" smtClean="0"/>
              <a:t>проблем и тем</a:t>
            </a:r>
            <a:r>
              <a:rPr lang="ru-RU" sz="1600" b="1" dirty="0" smtClean="0"/>
              <a:t>..(через стандарты)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57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центральная азия\SDG_ic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/>
          <a:stretch/>
        </p:blipFill>
        <p:spPr bwMode="auto">
          <a:xfrm>
            <a:off x="592367" y="1630310"/>
            <a:ext cx="7959265" cy="48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3016" y="1045535"/>
            <a:ext cx="7184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АКТУАЛЬНЫЕ  ТЕМЫ СОТРУДНИЧЕСТВА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b="8884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itcounter.ru/top/userfiles/colors.jpg"/>
          <p:cNvPicPr>
            <a:picLocks noChangeAspect="1" noChangeArrowheads="1"/>
          </p:cNvPicPr>
          <p:nvPr/>
        </p:nvPicPr>
        <p:blipFill>
          <a:blip r:embed="rId3"/>
          <a:srcRect r="37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753" y="349887"/>
            <a:ext cx="43564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УСИЛЯЮТСЯ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ТРЕБОВАНИЯ… </a:t>
            </a:r>
          </a:p>
          <a:p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К ПАРТНЕРАМ: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епутация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устойчивость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 прозрачность и подотчетность</a:t>
            </a:r>
          </a:p>
          <a:p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К СОВМЕСТНЫМ </a:t>
            </a: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ПРОЕКТАМ</a:t>
            </a: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Характеристики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Результативность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Follow-up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32"/>
            <a:ext cx="9324528" cy="68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CSR Central Asia\финальное ЛОГО\facebook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r="1509"/>
          <a:stretch/>
        </p:blipFill>
        <p:spPr bwMode="auto">
          <a:xfrm>
            <a:off x="0" y="0"/>
            <a:ext cx="723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sphotos-a.ak.fbcdn.net/hphotos-ak-ash4/417368_385983784749314_205022490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12875"/>
            <a:ext cx="21431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http://sphotos-h.ak.fbcdn.net/hphotos-ak-prn1/552874_632495706764786_237709262_n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0"/>
            <a:ext cx="2120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http://sphotos-e.ak.fbcdn.net/hphotos-ak-ash3/560018_632412206773136_1753115341_n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852738"/>
            <a:ext cx="212248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fbPhotoImage" descr="http://sphotos-c.ak.fbcdn.net/hphotos-ak-ash3/12359_632500953430928_447426910_n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248373"/>
            <a:ext cx="21224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564188"/>
            <a:ext cx="20955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8C595-E10E-412E-AB80-384E003918C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rk.yourplus.ru/upload/medialibrary/890/89023e207eb1cb2414bb4746da0fb296.jpg"/>
          <p:cNvPicPr>
            <a:picLocks noChangeAspect="1" noChangeArrowheads="1"/>
          </p:cNvPicPr>
          <p:nvPr/>
        </p:nvPicPr>
        <p:blipFill>
          <a:blip r:embed="rId2"/>
          <a:srcRect l="8598"/>
          <a:stretch>
            <a:fillRect/>
          </a:stretch>
        </p:blipFill>
        <p:spPr bwMode="auto">
          <a:xfrm>
            <a:off x="-44401" y="0"/>
            <a:ext cx="91884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ПОДРАЗУМЕВАЕТСЯ ПОД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ТЕРМИНОМ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CSR</a:t>
            </a: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0216" y="1428388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 ЧТО ТАКОЕ </a:t>
            </a:r>
            <a:r>
              <a:rPr lang="en-US" sz="2000" b="1" dirty="0" smtClean="0">
                <a:solidFill>
                  <a:schemeClr val="bg1"/>
                </a:solidFill>
              </a:rPr>
              <a:t>CSR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 КАКИЕ ВОЗМОЖНОСТИ СОТРУДНИЧЕСТВА?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ЧТО ДЕЛАТЬ? КАК ВНЕДРЯТЬ?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КАК ИСПОЛЬЗОВАТЬ МЕХАНИЗМЫ </a:t>
            </a:r>
            <a:r>
              <a:rPr lang="en-US" sz="2000" b="1" dirty="0" smtClean="0">
                <a:solidFill>
                  <a:schemeClr val="bg1"/>
                </a:solidFill>
              </a:rPr>
              <a:t>CSR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9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hitcounter.ru/top/userfiles/colors.jpg"/>
          <p:cNvPicPr>
            <a:picLocks noChangeAspect="1" noChangeArrowheads="1"/>
          </p:cNvPicPr>
          <p:nvPr/>
        </p:nvPicPr>
        <p:blipFill>
          <a:blip r:embed="rId3"/>
          <a:srcRect r="37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433681"/>
            <a:ext cx="396044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orporate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ocial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esponsibility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КОРПОРАТИВНАЯ СОЦИАЛЬНАЯ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ОТВЕТСТВЕННОСТЬ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43" y="4221088"/>
            <a:ext cx="4057234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orporate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ustainability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esponsibility</a:t>
            </a:r>
          </a:p>
          <a:p>
            <a:r>
              <a:rPr lang="en-US" sz="1600" b="1" dirty="0" smtClean="0"/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КОРПОРАТИВНАЯ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ОРГАНИЗАЦИОННАЯ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УСТОЙЧИВОСТЬ И ОТВЕТСТВЕННОСТЬ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34" y="337156"/>
            <a:ext cx="4272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…МЕНЯЕТСЯ КОНТЕКСТ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27360" y="3495784"/>
            <a:ext cx="0" cy="7253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5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721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 Black" pitchFamily="34" charset="0"/>
              </a:rPr>
              <a:t>КСО – выгодно всем, и бизнесу так же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96" y="858778"/>
            <a:ext cx="9144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6500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Charcoal CY"/>
                <a:cs typeface="Charcoal CY"/>
              </a:rPr>
              <a:t>КСО укрепляет все основные бизнес задачи и функции компании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itcounter.ru/top/userfiles/colors.jpg"/>
          <p:cNvPicPr>
            <a:picLocks noChangeAspect="1" noChangeArrowheads="1"/>
          </p:cNvPicPr>
          <p:nvPr/>
        </p:nvPicPr>
        <p:blipFill>
          <a:blip r:embed="rId3"/>
          <a:srcRect r="37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2682" y="1268760"/>
            <a:ext cx="4246160" cy="26776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БИЗНЕС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не только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потенциальный «донор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 благотворительных и социальных проектов НКО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7197"/>
            <a:ext cx="4467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…МЕНЯЮТСЯ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РОЛИ: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2682" y="4149080"/>
            <a:ext cx="4246160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НКО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не только получатель ресурсов 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не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ask-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ер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b="8884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908720"/>
            <a:ext cx="6516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ВОЗМОЖНЫЕ МЕХАНИЗМЫ СОТРУДНИЧЕСТВА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2043103"/>
            <a:ext cx="82089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asker</a:t>
            </a: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 проведение благотворительных мероприятий и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«получатель»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выгоды от КСО-программ</a:t>
            </a:r>
            <a:endParaRPr lang="ru-R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партнер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планировании и реализации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социальных, экономических и экологических проектов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консультант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для бизнеса в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области УР 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медиатор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поставщик услуг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(субподрядчик)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«мониторщик</a:t>
            </a: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статуса проектов бизнеса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НКО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(оценщик) результатов деятельности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бизнеса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…..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251520" y="702144"/>
            <a:ext cx="1764195" cy="134076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7573" y="11416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НКО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b="88849"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1045534"/>
            <a:ext cx="6552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ВОЗМОЖНЫЕ МЕХАНИЗМЫ СОТРУДНИЧЕСТВА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347" y="2122752"/>
            <a:ext cx="860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«благотворитель»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«самостоятельный исполнитель»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 по усилению НКО и других стейкхолдеров.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Бизнес 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«клиент»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или закупщик услуг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партнер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НКО в  планировании и реализации </a:t>
            </a:r>
            <a:r>
              <a:rPr lang="ru-RU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своих и их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социальных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экономических и экологических проектов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наставник (бизнес-консультант)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НКО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51520" y="702144"/>
            <a:ext cx="2088232" cy="134076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0852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БИЗНЕС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itcounter.ru/top/userfiles/colors.jpg"/>
          <p:cNvPicPr>
            <a:picLocks noChangeAspect="1" noChangeArrowheads="1"/>
          </p:cNvPicPr>
          <p:nvPr/>
        </p:nvPicPr>
        <p:blipFill>
          <a:blip r:embed="rId3"/>
          <a:srcRect r="37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260" y="620688"/>
            <a:ext cx="44813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РАСШИРЯЮТСЯ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ФОРМЫ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СОТРУДНИЧЕСТВА.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32496"/>
            <a:ext cx="3370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..а значит, </a:t>
            </a:r>
            <a:r>
              <a:rPr lang="ru-RU" b="1" dirty="0" smtClean="0"/>
              <a:t>увеличиваются</a:t>
            </a:r>
          </a:p>
          <a:p>
            <a:r>
              <a:rPr lang="ru-RU" b="1" dirty="0" smtClean="0"/>
              <a:t>возможности </a:t>
            </a:r>
            <a:r>
              <a:rPr lang="ru-RU" b="1" dirty="0"/>
              <a:t>взаимодействия..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91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433</Words>
  <Application>Microsoft Office PowerPoint</Application>
  <PresentationFormat>Экран (4:3)</PresentationFormat>
  <Paragraphs>95</Paragraphs>
  <Slides>14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2016-06-27T17:43:28Z</dcterms:created>
  <dcterms:modified xsi:type="dcterms:W3CDTF">2016-06-28T00:34:44Z</dcterms:modified>
</cp:coreProperties>
</file>