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76" r:id="rId4"/>
    <p:sldId id="268" r:id="rId5"/>
    <p:sldId id="287" r:id="rId6"/>
    <p:sldId id="278" r:id="rId7"/>
    <p:sldId id="279" r:id="rId8"/>
    <p:sldId id="285" r:id="rId9"/>
    <p:sldId id="270" r:id="rId10"/>
    <p:sldId id="263" r:id="rId11"/>
    <p:sldId id="261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81183" autoAdjust="0"/>
  </p:normalViewPr>
  <p:slideViewPr>
    <p:cSldViewPr>
      <p:cViewPr varScale="1">
        <p:scale>
          <a:sx n="55" d="100"/>
          <a:sy n="55" d="100"/>
        </p:scale>
        <p:origin x="-16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19864-906C-4999-A776-8B3081C32CF4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A81C6CF-DD68-46DD-96B5-70426C934CEF}">
      <dgm:prSet phldrT="[Текст]"/>
      <dgm:spPr/>
      <dgm:t>
        <a:bodyPr/>
        <a:lstStyle/>
        <a:p>
          <a:r>
            <a:rPr lang="ru-RU" b="1" dirty="0" err="1" smtClean="0"/>
            <a:t>Коучи</a:t>
          </a:r>
          <a:r>
            <a:rPr lang="ru-RU" b="1" dirty="0" smtClean="0"/>
            <a:t> и психологи</a:t>
          </a:r>
          <a:endParaRPr lang="ru-RU" b="1" dirty="0"/>
        </a:p>
      </dgm:t>
    </dgm:pt>
    <dgm:pt modelId="{AF87B828-3C1D-4008-A03E-2A76F3B8588B}" type="parTrans" cxnId="{33178BD2-6E7B-498A-B0EB-3286AE9674BF}">
      <dgm:prSet/>
      <dgm:spPr/>
      <dgm:t>
        <a:bodyPr/>
        <a:lstStyle/>
        <a:p>
          <a:endParaRPr lang="ru-RU"/>
        </a:p>
      </dgm:t>
    </dgm:pt>
    <dgm:pt modelId="{D98F9E9B-D87A-4AF8-8525-F265C29BECA4}" type="sibTrans" cxnId="{33178BD2-6E7B-498A-B0EB-3286AE9674BF}">
      <dgm:prSet/>
      <dgm:spPr/>
      <dgm:t>
        <a:bodyPr/>
        <a:lstStyle/>
        <a:p>
          <a:endParaRPr lang="ru-RU"/>
        </a:p>
      </dgm:t>
    </dgm:pt>
    <dgm:pt modelId="{DA7288CF-0A78-4B13-A9AE-7CBA3909F23C}">
      <dgm:prSet phldrT="[Текст]"/>
      <dgm:spPr/>
      <dgm:t>
        <a:bodyPr/>
        <a:lstStyle/>
        <a:p>
          <a:r>
            <a:rPr lang="ru-RU" dirty="0" smtClean="0"/>
            <a:t>Дети 14-18 лет</a:t>
          </a:r>
          <a:endParaRPr lang="ru-RU" dirty="0"/>
        </a:p>
      </dgm:t>
    </dgm:pt>
    <dgm:pt modelId="{C31BC079-701F-43BA-9E1C-9FD378A3D370}" type="parTrans" cxnId="{882D0D8D-2660-4763-8F18-A5C847AC1CCD}">
      <dgm:prSet/>
      <dgm:spPr/>
      <dgm:t>
        <a:bodyPr/>
        <a:lstStyle/>
        <a:p>
          <a:endParaRPr lang="ru-RU"/>
        </a:p>
      </dgm:t>
    </dgm:pt>
    <dgm:pt modelId="{BFB7862F-049E-4E77-8F83-EBE9F069A19F}" type="sibTrans" cxnId="{882D0D8D-2660-4763-8F18-A5C847AC1CCD}">
      <dgm:prSet/>
      <dgm:spPr/>
      <dgm:t>
        <a:bodyPr/>
        <a:lstStyle/>
        <a:p>
          <a:endParaRPr lang="ru-RU"/>
        </a:p>
      </dgm:t>
    </dgm:pt>
    <dgm:pt modelId="{34F57BE6-CCC1-4937-BBB7-018EBA99C02E}">
      <dgm:prSet phldrT="[Текст]"/>
      <dgm:spPr/>
      <dgm:t>
        <a:bodyPr/>
        <a:lstStyle/>
        <a:p>
          <a:r>
            <a:rPr lang="ru-RU" dirty="0" smtClean="0"/>
            <a:t>Ежемесячные групповые сессии с психологом</a:t>
          </a:r>
          <a:endParaRPr lang="ru-RU" dirty="0"/>
        </a:p>
      </dgm:t>
    </dgm:pt>
    <dgm:pt modelId="{A5EF1748-C2B0-4642-9000-EFB7088CB9D0}" type="parTrans" cxnId="{B69C1AED-9539-4BD6-B6AA-85D0770CCB5F}">
      <dgm:prSet/>
      <dgm:spPr/>
      <dgm:t>
        <a:bodyPr/>
        <a:lstStyle/>
        <a:p>
          <a:endParaRPr lang="ru-RU"/>
        </a:p>
      </dgm:t>
    </dgm:pt>
    <dgm:pt modelId="{81D56600-7694-42C3-A545-A182AC3C9989}" type="sibTrans" cxnId="{B69C1AED-9539-4BD6-B6AA-85D0770CCB5F}">
      <dgm:prSet/>
      <dgm:spPr/>
      <dgm:t>
        <a:bodyPr/>
        <a:lstStyle/>
        <a:p>
          <a:endParaRPr lang="ru-RU"/>
        </a:p>
      </dgm:t>
    </dgm:pt>
    <dgm:pt modelId="{A9DF633B-2DD6-42D6-9367-46CF4959CE0B}">
      <dgm:prSet phldrT="[Текст]"/>
      <dgm:spPr/>
      <dgm:t>
        <a:bodyPr/>
        <a:lstStyle/>
        <a:p>
          <a:r>
            <a:rPr lang="ru-RU" b="1" dirty="0" smtClean="0"/>
            <a:t>Индивидуальные наставники</a:t>
          </a:r>
          <a:endParaRPr lang="ru-RU" b="1" dirty="0"/>
        </a:p>
      </dgm:t>
    </dgm:pt>
    <dgm:pt modelId="{8122CDF2-CF48-429C-A40C-9D0D243B2750}" type="parTrans" cxnId="{FDBF2465-51F0-47CD-A16E-ACE943A56D2E}">
      <dgm:prSet/>
      <dgm:spPr/>
      <dgm:t>
        <a:bodyPr/>
        <a:lstStyle/>
        <a:p>
          <a:endParaRPr lang="ru-RU"/>
        </a:p>
      </dgm:t>
    </dgm:pt>
    <dgm:pt modelId="{E64BD75E-1813-45BC-997C-14CBBCDFF688}" type="sibTrans" cxnId="{FDBF2465-51F0-47CD-A16E-ACE943A56D2E}">
      <dgm:prSet/>
      <dgm:spPr/>
      <dgm:t>
        <a:bodyPr/>
        <a:lstStyle/>
        <a:p>
          <a:endParaRPr lang="ru-RU"/>
        </a:p>
      </dgm:t>
    </dgm:pt>
    <dgm:pt modelId="{1E09B4F9-EB7E-44D4-A1F8-5A103782C6F4}">
      <dgm:prSet phldrT="[Текст]"/>
      <dgm:spPr/>
      <dgm:t>
        <a:bodyPr/>
        <a:lstStyle/>
        <a:p>
          <a:r>
            <a:rPr lang="ru-RU" dirty="0" smtClean="0"/>
            <a:t>Дети 10-14 лет</a:t>
          </a:r>
          <a:endParaRPr lang="ru-RU" dirty="0"/>
        </a:p>
      </dgm:t>
    </dgm:pt>
    <dgm:pt modelId="{EA2CD67B-D55D-4E09-80CB-4DFAB10259F5}" type="parTrans" cxnId="{3C7F4EE0-6AEC-4933-9E9D-69BB8F621AAC}">
      <dgm:prSet/>
      <dgm:spPr/>
      <dgm:t>
        <a:bodyPr/>
        <a:lstStyle/>
        <a:p>
          <a:endParaRPr lang="ru-RU"/>
        </a:p>
      </dgm:t>
    </dgm:pt>
    <dgm:pt modelId="{B5EFAC0A-0630-40DB-A5CE-FE1A891F3569}" type="sibTrans" cxnId="{3C7F4EE0-6AEC-4933-9E9D-69BB8F621AAC}">
      <dgm:prSet/>
      <dgm:spPr/>
      <dgm:t>
        <a:bodyPr/>
        <a:lstStyle/>
        <a:p>
          <a:endParaRPr lang="ru-RU"/>
        </a:p>
      </dgm:t>
    </dgm:pt>
    <dgm:pt modelId="{00544603-77B7-4B20-8E8E-0872D49D2A89}">
      <dgm:prSet phldrT="[Текст]"/>
      <dgm:spPr/>
      <dgm:t>
        <a:bodyPr/>
        <a:lstStyle/>
        <a:p>
          <a:r>
            <a:rPr lang="ru-RU" b="1" dirty="0" smtClean="0"/>
            <a:t>Корпоративные наставники</a:t>
          </a:r>
          <a:endParaRPr lang="ru-RU" b="1" dirty="0"/>
        </a:p>
      </dgm:t>
    </dgm:pt>
    <dgm:pt modelId="{D56FB8A8-8709-4E1A-8F6C-A9AB94B0E335}" type="parTrans" cxnId="{F5819725-E853-41C1-B778-1D6BE16819B3}">
      <dgm:prSet/>
      <dgm:spPr/>
      <dgm:t>
        <a:bodyPr/>
        <a:lstStyle/>
        <a:p>
          <a:endParaRPr lang="ru-RU"/>
        </a:p>
      </dgm:t>
    </dgm:pt>
    <dgm:pt modelId="{34991652-D6B3-4B43-9271-1505557CFE2E}" type="sibTrans" cxnId="{F5819725-E853-41C1-B778-1D6BE16819B3}">
      <dgm:prSet/>
      <dgm:spPr/>
      <dgm:t>
        <a:bodyPr/>
        <a:lstStyle/>
        <a:p>
          <a:endParaRPr lang="ru-RU"/>
        </a:p>
      </dgm:t>
    </dgm:pt>
    <dgm:pt modelId="{5BB62458-A854-4EC7-B26C-82422DDCD715}">
      <dgm:prSet phldrT="[Текст]"/>
      <dgm:spPr/>
      <dgm:t>
        <a:bodyPr/>
        <a:lstStyle/>
        <a:p>
          <a:r>
            <a:rPr lang="ru-RU" dirty="0" smtClean="0"/>
            <a:t>Дети 15-18 лет</a:t>
          </a:r>
          <a:endParaRPr lang="ru-RU" dirty="0"/>
        </a:p>
      </dgm:t>
    </dgm:pt>
    <dgm:pt modelId="{FEBD9AD4-8F4B-42F3-9EB8-DD4947F1676D}" type="parTrans" cxnId="{E985D35F-125D-416C-9ADB-915867205984}">
      <dgm:prSet/>
      <dgm:spPr/>
      <dgm:t>
        <a:bodyPr/>
        <a:lstStyle/>
        <a:p>
          <a:endParaRPr lang="ru-RU"/>
        </a:p>
      </dgm:t>
    </dgm:pt>
    <dgm:pt modelId="{EA57BB51-9812-4BD6-8364-D7F1DBACAEBA}" type="sibTrans" cxnId="{E985D35F-125D-416C-9ADB-915867205984}">
      <dgm:prSet/>
      <dgm:spPr/>
      <dgm:t>
        <a:bodyPr/>
        <a:lstStyle/>
        <a:p>
          <a:endParaRPr lang="ru-RU"/>
        </a:p>
      </dgm:t>
    </dgm:pt>
    <dgm:pt modelId="{BEC1DA16-1F55-407F-BBB6-1BF69A731333}">
      <dgm:prSet phldrT="[Текст]"/>
      <dgm:spPr/>
      <dgm:t>
        <a:bodyPr/>
        <a:lstStyle/>
        <a:p>
          <a:r>
            <a:rPr lang="ru-RU" dirty="0" smtClean="0"/>
            <a:t>Индивидуальные встречи 1 раз в месяц</a:t>
          </a:r>
          <a:endParaRPr lang="ru-RU" dirty="0"/>
        </a:p>
      </dgm:t>
    </dgm:pt>
    <dgm:pt modelId="{13442BF6-7C78-47FA-A91A-ED0AD4D43520}" type="parTrans" cxnId="{9990EEC2-52C2-487B-9B7B-A0E21C94FF0A}">
      <dgm:prSet/>
      <dgm:spPr/>
      <dgm:t>
        <a:bodyPr/>
        <a:lstStyle/>
        <a:p>
          <a:endParaRPr lang="ru-RU"/>
        </a:p>
      </dgm:t>
    </dgm:pt>
    <dgm:pt modelId="{786B8909-038F-42D4-824D-CA3F47217BBB}" type="sibTrans" cxnId="{9990EEC2-52C2-487B-9B7B-A0E21C94FF0A}">
      <dgm:prSet/>
      <dgm:spPr/>
      <dgm:t>
        <a:bodyPr/>
        <a:lstStyle/>
        <a:p>
          <a:endParaRPr lang="ru-RU"/>
        </a:p>
      </dgm:t>
    </dgm:pt>
    <dgm:pt modelId="{3BBC14FD-E710-49DB-BEBF-CCFE8A859782}">
      <dgm:prSet phldrT="[Текст]"/>
      <dgm:spPr/>
      <dgm:t>
        <a:bodyPr/>
        <a:lstStyle/>
        <a:p>
          <a:r>
            <a:rPr lang="ru-RU" dirty="0" smtClean="0"/>
            <a:t>Общие мероприятия 1 раз в 2 месяца</a:t>
          </a:r>
          <a:endParaRPr lang="ru-RU" dirty="0"/>
        </a:p>
      </dgm:t>
    </dgm:pt>
    <dgm:pt modelId="{7446C6F6-E166-4963-85FE-9F22F5209564}" type="parTrans" cxnId="{15E463DD-68C2-41E9-87D6-09FB3F7D0A1B}">
      <dgm:prSet/>
      <dgm:spPr/>
      <dgm:t>
        <a:bodyPr/>
        <a:lstStyle/>
        <a:p>
          <a:endParaRPr lang="ru-RU"/>
        </a:p>
      </dgm:t>
    </dgm:pt>
    <dgm:pt modelId="{B56192D2-359B-4910-8C86-50F2C0E4AFD2}" type="sibTrans" cxnId="{15E463DD-68C2-41E9-87D6-09FB3F7D0A1B}">
      <dgm:prSet/>
      <dgm:spPr/>
      <dgm:t>
        <a:bodyPr/>
        <a:lstStyle/>
        <a:p>
          <a:endParaRPr lang="ru-RU"/>
        </a:p>
      </dgm:t>
    </dgm:pt>
    <dgm:pt modelId="{D9BC0621-1A27-4AB3-8C54-E0B932D58F73}">
      <dgm:prSet phldrT="[Текст]"/>
      <dgm:spPr/>
      <dgm:t>
        <a:bodyPr/>
        <a:lstStyle/>
        <a:p>
          <a:r>
            <a:rPr lang="ru-RU" dirty="0" smtClean="0"/>
            <a:t>Еженедельные личные встречи с ребенком</a:t>
          </a:r>
          <a:endParaRPr lang="ru-RU" dirty="0"/>
        </a:p>
      </dgm:t>
    </dgm:pt>
    <dgm:pt modelId="{BD24F771-49B2-4C02-B303-8E3F0C257824}" type="parTrans" cxnId="{1972D8C9-6F35-421E-9CE5-BAE737F04B47}">
      <dgm:prSet/>
      <dgm:spPr/>
      <dgm:t>
        <a:bodyPr/>
        <a:lstStyle/>
        <a:p>
          <a:endParaRPr lang="ru-RU"/>
        </a:p>
      </dgm:t>
    </dgm:pt>
    <dgm:pt modelId="{4691F9F3-BC9A-4B85-9697-CFE3C5FEF68D}" type="sibTrans" cxnId="{1972D8C9-6F35-421E-9CE5-BAE737F04B47}">
      <dgm:prSet/>
      <dgm:spPr/>
      <dgm:t>
        <a:bodyPr/>
        <a:lstStyle/>
        <a:p>
          <a:endParaRPr lang="ru-RU"/>
        </a:p>
      </dgm:t>
    </dgm:pt>
    <dgm:pt modelId="{1EA557B8-7B74-4AAA-87B5-70AE108D8F4A}">
      <dgm:prSet phldrT="[Текст]"/>
      <dgm:spPr/>
      <dgm:t>
        <a:bodyPr/>
        <a:lstStyle/>
        <a:p>
          <a:r>
            <a:rPr lang="ru-RU" dirty="0" smtClean="0"/>
            <a:t>Специальные мероприятия, тренинги, стажировка, практика, трудоустройство</a:t>
          </a:r>
          <a:endParaRPr lang="ru-RU" dirty="0"/>
        </a:p>
      </dgm:t>
    </dgm:pt>
    <dgm:pt modelId="{C18EA8D5-08C2-43DD-A4D8-D7FAB6F1B47C}" type="parTrans" cxnId="{A506072E-9A59-4F7A-A974-B94998AF92F6}">
      <dgm:prSet/>
      <dgm:spPr/>
      <dgm:t>
        <a:bodyPr/>
        <a:lstStyle/>
        <a:p>
          <a:endParaRPr lang="ru-RU"/>
        </a:p>
      </dgm:t>
    </dgm:pt>
    <dgm:pt modelId="{F21DFB61-F07E-4604-8B1C-6CC892855E98}" type="sibTrans" cxnId="{A506072E-9A59-4F7A-A974-B94998AF92F6}">
      <dgm:prSet/>
      <dgm:spPr/>
      <dgm:t>
        <a:bodyPr/>
        <a:lstStyle/>
        <a:p>
          <a:endParaRPr lang="ru-RU"/>
        </a:p>
      </dgm:t>
    </dgm:pt>
    <dgm:pt modelId="{B025CDF4-3EA5-4E68-A28F-3D6414D331D6}" type="pres">
      <dgm:prSet presAssocID="{ED719864-906C-4999-A776-8B3081C32C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442A6-BE12-49EB-80EF-53A736D4DE0A}" type="pres">
      <dgm:prSet presAssocID="{2A81C6CF-DD68-46DD-96B5-70426C934CEF}" presName="composite" presStyleCnt="0"/>
      <dgm:spPr/>
    </dgm:pt>
    <dgm:pt modelId="{31FE78B1-261C-4742-BF05-6F4C04CFA547}" type="pres">
      <dgm:prSet presAssocID="{2A81C6CF-DD68-46DD-96B5-70426C934CEF}" presName="parTx" presStyleLbl="alignNode1" presStyleIdx="0" presStyleCnt="3" custLinFactNeighborY="-64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1DA77-5198-4C7E-8CB7-C399405F00BA}" type="pres">
      <dgm:prSet presAssocID="{2A81C6CF-DD68-46DD-96B5-70426C934CEF}" presName="desTx" presStyleLbl="alignAccFollowNode1" presStyleIdx="0" presStyleCnt="3" custLinFactNeighborY="-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3A5E9-719B-446F-9048-FED655C5ACB5}" type="pres">
      <dgm:prSet presAssocID="{D98F9E9B-D87A-4AF8-8525-F265C29BECA4}" presName="space" presStyleCnt="0"/>
      <dgm:spPr/>
    </dgm:pt>
    <dgm:pt modelId="{BDC5481B-36DA-4687-8978-17381E935122}" type="pres">
      <dgm:prSet presAssocID="{A9DF633B-2DD6-42D6-9367-46CF4959CE0B}" presName="composite" presStyleCnt="0"/>
      <dgm:spPr/>
    </dgm:pt>
    <dgm:pt modelId="{3B69E85C-A7B4-46EA-AE68-F7AB8CC5E20C}" type="pres">
      <dgm:prSet presAssocID="{A9DF633B-2DD6-42D6-9367-46CF4959CE0B}" presName="parTx" presStyleLbl="alignNode1" presStyleIdx="1" presStyleCnt="3" custLinFactNeighborY="-64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C2DC3-3E7C-445C-A0C3-BF528E54C276}" type="pres">
      <dgm:prSet presAssocID="{A9DF633B-2DD6-42D6-9367-46CF4959CE0B}" presName="desTx" presStyleLbl="alignAccFollowNode1" presStyleIdx="1" presStyleCnt="3" custLinFactNeighborY="-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00073-33A2-4EC9-A915-F260DBCB27E4}" type="pres">
      <dgm:prSet presAssocID="{E64BD75E-1813-45BC-997C-14CBBCDFF688}" presName="space" presStyleCnt="0"/>
      <dgm:spPr/>
    </dgm:pt>
    <dgm:pt modelId="{9CBF1041-E614-42CE-8611-6F1C2D38C44B}" type="pres">
      <dgm:prSet presAssocID="{00544603-77B7-4B20-8E8E-0872D49D2A89}" presName="composite" presStyleCnt="0"/>
      <dgm:spPr/>
    </dgm:pt>
    <dgm:pt modelId="{4DA95A00-24E1-431B-BBD7-9842F2DD90D8}" type="pres">
      <dgm:prSet presAssocID="{00544603-77B7-4B20-8E8E-0872D49D2A89}" presName="parTx" presStyleLbl="alignNode1" presStyleIdx="2" presStyleCnt="3" custLinFactNeighborY="-64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C22AF-83D7-40D3-BC82-B2028BA2CEF7}" type="pres">
      <dgm:prSet presAssocID="{00544603-77B7-4B20-8E8E-0872D49D2A89}" presName="desTx" presStyleLbl="alignAccFollowNode1" presStyleIdx="2" presStyleCnt="3" custLinFactNeighborY="-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2B501-49FF-440D-BFA3-2D5067BE0A8D}" type="presOf" srcId="{3BBC14FD-E710-49DB-BEBF-CCFE8A859782}" destId="{2CFC2DC3-3E7C-445C-A0C3-BF528E54C276}" srcOrd="0" destOrd="1" presId="urn:microsoft.com/office/officeart/2005/8/layout/hList1"/>
    <dgm:cxn modelId="{33178BD2-6E7B-498A-B0EB-3286AE9674BF}" srcId="{ED719864-906C-4999-A776-8B3081C32CF4}" destId="{2A81C6CF-DD68-46DD-96B5-70426C934CEF}" srcOrd="0" destOrd="0" parTransId="{AF87B828-3C1D-4008-A03E-2A76F3B8588B}" sibTransId="{D98F9E9B-D87A-4AF8-8525-F265C29BECA4}"/>
    <dgm:cxn modelId="{A6BB0900-4796-48B5-B5CF-331F4B00B48F}" type="presOf" srcId="{D9BC0621-1A27-4AB3-8C54-E0B932D58F73}" destId="{2CFC2DC3-3E7C-445C-A0C3-BF528E54C276}" srcOrd="0" destOrd="2" presId="urn:microsoft.com/office/officeart/2005/8/layout/hList1"/>
    <dgm:cxn modelId="{95479F51-E3AB-4B52-9629-2C6080EBB4B4}" type="presOf" srcId="{5BB62458-A854-4EC7-B26C-82422DDCD715}" destId="{AFFC22AF-83D7-40D3-BC82-B2028BA2CEF7}" srcOrd="0" destOrd="0" presId="urn:microsoft.com/office/officeart/2005/8/layout/hList1"/>
    <dgm:cxn modelId="{7A87CFEA-D923-4FEB-8B74-C16E08A5373C}" type="presOf" srcId="{00544603-77B7-4B20-8E8E-0872D49D2A89}" destId="{4DA95A00-24E1-431B-BBD7-9842F2DD90D8}" srcOrd="0" destOrd="0" presId="urn:microsoft.com/office/officeart/2005/8/layout/hList1"/>
    <dgm:cxn modelId="{E985D35F-125D-416C-9ADB-915867205984}" srcId="{00544603-77B7-4B20-8E8E-0872D49D2A89}" destId="{5BB62458-A854-4EC7-B26C-82422DDCD715}" srcOrd="0" destOrd="0" parTransId="{FEBD9AD4-8F4B-42F3-9EB8-DD4947F1676D}" sibTransId="{EA57BB51-9812-4BD6-8364-D7F1DBACAEBA}"/>
    <dgm:cxn modelId="{6DD38E38-C53C-4216-A001-E96334CEA583}" type="presOf" srcId="{1EA557B8-7B74-4AAA-87B5-70AE108D8F4A}" destId="{AFFC22AF-83D7-40D3-BC82-B2028BA2CEF7}" srcOrd="0" destOrd="1" presId="urn:microsoft.com/office/officeart/2005/8/layout/hList1"/>
    <dgm:cxn modelId="{1972D8C9-6F35-421E-9CE5-BAE737F04B47}" srcId="{A9DF633B-2DD6-42D6-9367-46CF4959CE0B}" destId="{D9BC0621-1A27-4AB3-8C54-E0B932D58F73}" srcOrd="2" destOrd="0" parTransId="{BD24F771-49B2-4C02-B303-8E3F0C257824}" sibTransId="{4691F9F3-BC9A-4B85-9697-CFE3C5FEF68D}"/>
    <dgm:cxn modelId="{882D0D8D-2660-4763-8F18-A5C847AC1CCD}" srcId="{2A81C6CF-DD68-46DD-96B5-70426C934CEF}" destId="{DA7288CF-0A78-4B13-A9AE-7CBA3909F23C}" srcOrd="0" destOrd="0" parTransId="{C31BC079-701F-43BA-9E1C-9FD378A3D370}" sibTransId="{BFB7862F-049E-4E77-8F83-EBE9F069A19F}"/>
    <dgm:cxn modelId="{E0EF689A-CB03-4FD5-9F52-F0DC10F1D75B}" type="presOf" srcId="{BEC1DA16-1F55-407F-BBB6-1BF69A731333}" destId="{87C1DA77-5198-4C7E-8CB7-C399405F00BA}" srcOrd="0" destOrd="1" presId="urn:microsoft.com/office/officeart/2005/8/layout/hList1"/>
    <dgm:cxn modelId="{3BD204B0-B7EC-40F3-A578-400927AAA3D9}" type="presOf" srcId="{ED719864-906C-4999-A776-8B3081C32CF4}" destId="{B025CDF4-3EA5-4E68-A28F-3D6414D331D6}" srcOrd="0" destOrd="0" presId="urn:microsoft.com/office/officeart/2005/8/layout/hList1"/>
    <dgm:cxn modelId="{6C0281F7-9401-488F-BE0B-655B9F778CC7}" type="presOf" srcId="{34F57BE6-CCC1-4937-BBB7-018EBA99C02E}" destId="{87C1DA77-5198-4C7E-8CB7-C399405F00BA}" srcOrd="0" destOrd="2" presId="urn:microsoft.com/office/officeart/2005/8/layout/hList1"/>
    <dgm:cxn modelId="{A092B924-0862-4612-B999-D35C6DB48F62}" type="presOf" srcId="{A9DF633B-2DD6-42D6-9367-46CF4959CE0B}" destId="{3B69E85C-A7B4-46EA-AE68-F7AB8CC5E20C}" srcOrd="0" destOrd="0" presId="urn:microsoft.com/office/officeart/2005/8/layout/hList1"/>
    <dgm:cxn modelId="{B69C1AED-9539-4BD6-B6AA-85D0770CCB5F}" srcId="{2A81C6CF-DD68-46DD-96B5-70426C934CEF}" destId="{34F57BE6-CCC1-4937-BBB7-018EBA99C02E}" srcOrd="2" destOrd="0" parTransId="{A5EF1748-C2B0-4642-9000-EFB7088CB9D0}" sibTransId="{81D56600-7694-42C3-A545-A182AC3C9989}"/>
    <dgm:cxn modelId="{3C7F4EE0-6AEC-4933-9E9D-69BB8F621AAC}" srcId="{A9DF633B-2DD6-42D6-9367-46CF4959CE0B}" destId="{1E09B4F9-EB7E-44D4-A1F8-5A103782C6F4}" srcOrd="0" destOrd="0" parTransId="{EA2CD67B-D55D-4E09-80CB-4DFAB10259F5}" sibTransId="{B5EFAC0A-0630-40DB-A5CE-FE1A891F3569}"/>
    <dgm:cxn modelId="{89712A39-397C-46CC-B3F4-1792C5A6D264}" type="presOf" srcId="{2A81C6CF-DD68-46DD-96B5-70426C934CEF}" destId="{31FE78B1-261C-4742-BF05-6F4C04CFA547}" srcOrd="0" destOrd="0" presId="urn:microsoft.com/office/officeart/2005/8/layout/hList1"/>
    <dgm:cxn modelId="{9990EEC2-52C2-487B-9B7B-A0E21C94FF0A}" srcId="{2A81C6CF-DD68-46DD-96B5-70426C934CEF}" destId="{BEC1DA16-1F55-407F-BBB6-1BF69A731333}" srcOrd="1" destOrd="0" parTransId="{13442BF6-7C78-47FA-A91A-ED0AD4D43520}" sibTransId="{786B8909-038F-42D4-824D-CA3F47217BBB}"/>
    <dgm:cxn modelId="{98E1B09A-8596-4859-BD88-9AE4AE259359}" type="presOf" srcId="{1E09B4F9-EB7E-44D4-A1F8-5A103782C6F4}" destId="{2CFC2DC3-3E7C-445C-A0C3-BF528E54C276}" srcOrd="0" destOrd="0" presId="urn:microsoft.com/office/officeart/2005/8/layout/hList1"/>
    <dgm:cxn modelId="{15E463DD-68C2-41E9-87D6-09FB3F7D0A1B}" srcId="{A9DF633B-2DD6-42D6-9367-46CF4959CE0B}" destId="{3BBC14FD-E710-49DB-BEBF-CCFE8A859782}" srcOrd="1" destOrd="0" parTransId="{7446C6F6-E166-4963-85FE-9F22F5209564}" sibTransId="{B56192D2-359B-4910-8C86-50F2C0E4AFD2}"/>
    <dgm:cxn modelId="{FDBF2465-51F0-47CD-A16E-ACE943A56D2E}" srcId="{ED719864-906C-4999-A776-8B3081C32CF4}" destId="{A9DF633B-2DD6-42D6-9367-46CF4959CE0B}" srcOrd="1" destOrd="0" parTransId="{8122CDF2-CF48-429C-A40C-9D0D243B2750}" sibTransId="{E64BD75E-1813-45BC-997C-14CBBCDFF688}"/>
    <dgm:cxn modelId="{A506072E-9A59-4F7A-A974-B94998AF92F6}" srcId="{00544603-77B7-4B20-8E8E-0872D49D2A89}" destId="{1EA557B8-7B74-4AAA-87B5-70AE108D8F4A}" srcOrd="1" destOrd="0" parTransId="{C18EA8D5-08C2-43DD-A4D8-D7FAB6F1B47C}" sibTransId="{F21DFB61-F07E-4604-8B1C-6CC892855E98}"/>
    <dgm:cxn modelId="{DA957CFE-8566-4D49-BBC3-ADC3C3A5A76C}" type="presOf" srcId="{DA7288CF-0A78-4B13-A9AE-7CBA3909F23C}" destId="{87C1DA77-5198-4C7E-8CB7-C399405F00BA}" srcOrd="0" destOrd="0" presId="urn:microsoft.com/office/officeart/2005/8/layout/hList1"/>
    <dgm:cxn modelId="{F5819725-E853-41C1-B778-1D6BE16819B3}" srcId="{ED719864-906C-4999-A776-8B3081C32CF4}" destId="{00544603-77B7-4B20-8E8E-0872D49D2A89}" srcOrd="2" destOrd="0" parTransId="{D56FB8A8-8709-4E1A-8F6C-A9AB94B0E335}" sibTransId="{34991652-D6B3-4B43-9271-1505557CFE2E}"/>
    <dgm:cxn modelId="{AA092753-D25B-4947-9468-87CB99EFEDFC}" type="presParOf" srcId="{B025CDF4-3EA5-4E68-A28F-3D6414D331D6}" destId="{D65442A6-BE12-49EB-80EF-53A736D4DE0A}" srcOrd="0" destOrd="0" presId="urn:microsoft.com/office/officeart/2005/8/layout/hList1"/>
    <dgm:cxn modelId="{6700C34A-6F35-4FEC-8FA4-A238715A5DA7}" type="presParOf" srcId="{D65442A6-BE12-49EB-80EF-53A736D4DE0A}" destId="{31FE78B1-261C-4742-BF05-6F4C04CFA547}" srcOrd="0" destOrd="0" presId="urn:microsoft.com/office/officeart/2005/8/layout/hList1"/>
    <dgm:cxn modelId="{B7D33527-79FA-4068-BD6E-BC9C614627F0}" type="presParOf" srcId="{D65442A6-BE12-49EB-80EF-53A736D4DE0A}" destId="{87C1DA77-5198-4C7E-8CB7-C399405F00BA}" srcOrd="1" destOrd="0" presId="urn:microsoft.com/office/officeart/2005/8/layout/hList1"/>
    <dgm:cxn modelId="{55649F0B-0493-46F1-8487-D73F6B880FD3}" type="presParOf" srcId="{B025CDF4-3EA5-4E68-A28F-3D6414D331D6}" destId="{A1D3A5E9-719B-446F-9048-FED655C5ACB5}" srcOrd="1" destOrd="0" presId="urn:microsoft.com/office/officeart/2005/8/layout/hList1"/>
    <dgm:cxn modelId="{E61D1C68-71A3-45AB-9EDD-F8C05884C8D8}" type="presParOf" srcId="{B025CDF4-3EA5-4E68-A28F-3D6414D331D6}" destId="{BDC5481B-36DA-4687-8978-17381E935122}" srcOrd="2" destOrd="0" presId="urn:microsoft.com/office/officeart/2005/8/layout/hList1"/>
    <dgm:cxn modelId="{1D1291FF-AAB0-4AD3-8E84-0152F07BCE34}" type="presParOf" srcId="{BDC5481B-36DA-4687-8978-17381E935122}" destId="{3B69E85C-A7B4-46EA-AE68-F7AB8CC5E20C}" srcOrd="0" destOrd="0" presId="urn:microsoft.com/office/officeart/2005/8/layout/hList1"/>
    <dgm:cxn modelId="{D22E398B-1F26-40ED-95C9-2A10404D873F}" type="presParOf" srcId="{BDC5481B-36DA-4687-8978-17381E935122}" destId="{2CFC2DC3-3E7C-445C-A0C3-BF528E54C276}" srcOrd="1" destOrd="0" presId="urn:microsoft.com/office/officeart/2005/8/layout/hList1"/>
    <dgm:cxn modelId="{2E9CDAC0-2B89-47CF-8F33-F15946670857}" type="presParOf" srcId="{B025CDF4-3EA5-4E68-A28F-3D6414D331D6}" destId="{5BF00073-33A2-4EC9-A915-F260DBCB27E4}" srcOrd="3" destOrd="0" presId="urn:microsoft.com/office/officeart/2005/8/layout/hList1"/>
    <dgm:cxn modelId="{59AF89F7-5455-4397-981E-EF3A2162E5DD}" type="presParOf" srcId="{B025CDF4-3EA5-4E68-A28F-3D6414D331D6}" destId="{9CBF1041-E614-42CE-8611-6F1C2D38C44B}" srcOrd="4" destOrd="0" presId="urn:microsoft.com/office/officeart/2005/8/layout/hList1"/>
    <dgm:cxn modelId="{6F965A68-22E8-41EC-B96A-8D24970444ED}" type="presParOf" srcId="{9CBF1041-E614-42CE-8611-6F1C2D38C44B}" destId="{4DA95A00-24E1-431B-BBD7-9842F2DD90D8}" srcOrd="0" destOrd="0" presId="urn:microsoft.com/office/officeart/2005/8/layout/hList1"/>
    <dgm:cxn modelId="{E6929414-02B0-4832-ADC5-661EBBC0D01D}" type="presParOf" srcId="{9CBF1041-E614-42CE-8611-6F1C2D38C44B}" destId="{AFFC22AF-83D7-40D3-BC82-B2028BA2CEF7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16E8A-4163-4480-BCD2-B76C31AF03C9}" type="doc">
      <dgm:prSet loTypeId="urn:microsoft.com/office/officeart/2005/8/layout/arrow5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F654DB-EB67-4F73-9BB3-F67FBED95855}">
      <dgm:prSet phldrT="[Текст]" custT="1"/>
      <dgm:spPr/>
      <dgm:t>
        <a:bodyPr/>
        <a:lstStyle/>
        <a:p>
          <a:r>
            <a:rPr lang="ru-RU" sz="2400" b="1" dirty="0" smtClean="0"/>
            <a:t>ПОТРЕБНОСТИ РЕБЕНКА</a:t>
          </a:r>
          <a:endParaRPr lang="ru-RU" sz="2400" b="1" dirty="0"/>
        </a:p>
      </dgm:t>
    </dgm:pt>
    <dgm:pt modelId="{D31C36C3-7AD3-48DE-803A-04F8BC210486}" type="parTrans" cxnId="{7AABF71E-D6E6-4511-B98A-11143DF6E7AE}">
      <dgm:prSet/>
      <dgm:spPr/>
      <dgm:t>
        <a:bodyPr/>
        <a:lstStyle/>
        <a:p>
          <a:endParaRPr lang="ru-RU"/>
        </a:p>
      </dgm:t>
    </dgm:pt>
    <dgm:pt modelId="{1123D203-C39C-426F-A7D0-74FC45B1EF0B}" type="sibTrans" cxnId="{7AABF71E-D6E6-4511-B98A-11143DF6E7AE}">
      <dgm:prSet/>
      <dgm:spPr/>
      <dgm:t>
        <a:bodyPr/>
        <a:lstStyle/>
        <a:p>
          <a:endParaRPr lang="ru-RU"/>
        </a:p>
      </dgm:t>
    </dgm:pt>
    <dgm:pt modelId="{141DE34F-566A-4403-845B-E0A23F95DB33}">
      <dgm:prSet phldrT="[Текст]"/>
      <dgm:spPr/>
      <dgm:t>
        <a:bodyPr/>
        <a:lstStyle/>
        <a:p>
          <a:r>
            <a:rPr lang="ru-RU" b="1" dirty="0" smtClean="0"/>
            <a:t>ВОЗМОЖНОСТИ ВЗРОСЛЫХ</a:t>
          </a:r>
          <a:endParaRPr lang="ru-RU" b="1" dirty="0"/>
        </a:p>
      </dgm:t>
    </dgm:pt>
    <dgm:pt modelId="{06379BDE-D8CF-49BA-AC53-DE6B131A5127}" type="parTrans" cxnId="{FFDEF337-94A5-446A-8865-630C1444E8B3}">
      <dgm:prSet/>
      <dgm:spPr/>
      <dgm:t>
        <a:bodyPr/>
        <a:lstStyle/>
        <a:p>
          <a:endParaRPr lang="ru-RU"/>
        </a:p>
      </dgm:t>
    </dgm:pt>
    <dgm:pt modelId="{87BA0556-93E6-44D8-8BA7-E380B9BEEFEC}" type="sibTrans" cxnId="{FFDEF337-94A5-446A-8865-630C1444E8B3}">
      <dgm:prSet/>
      <dgm:spPr/>
      <dgm:t>
        <a:bodyPr/>
        <a:lstStyle/>
        <a:p>
          <a:endParaRPr lang="ru-RU"/>
        </a:p>
      </dgm:t>
    </dgm:pt>
    <dgm:pt modelId="{35F2B4B6-9C6C-4DF7-82A1-009B417F41B5}" type="pres">
      <dgm:prSet presAssocID="{F5B16E8A-4163-4480-BCD2-B76C31AF03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1998A-EB2A-4F25-889F-5D353CEF5529}" type="pres">
      <dgm:prSet presAssocID="{10F654DB-EB67-4F73-9BB3-F67FBED95855}" presName="arrow" presStyleLbl="node1" presStyleIdx="0" presStyleCnt="2" custAng="0" custScaleY="100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F87EA-41D2-4981-8BDF-32AFDB44BD35}" type="pres">
      <dgm:prSet presAssocID="{141DE34F-566A-4403-845B-E0A23F95DB33}" presName="arrow" presStyleLbl="node1" presStyleIdx="1" presStyleCnt="2" custScaleY="100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20691-C5AF-4218-8034-FF781B28DA31}" type="presOf" srcId="{10F654DB-EB67-4F73-9BB3-F67FBED95855}" destId="{3D71998A-EB2A-4F25-889F-5D353CEF5529}" srcOrd="0" destOrd="0" presId="urn:microsoft.com/office/officeart/2005/8/layout/arrow5"/>
    <dgm:cxn modelId="{FBC617F4-D254-4C43-A98B-B358ADAD5304}" type="presOf" srcId="{141DE34F-566A-4403-845B-E0A23F95DB33}" destId="{17EF87EA-41D2-4981-8BDF-32AFDB44BD35}" srcOrd="0" destOrd="0" presId="urn:microsoft.com/office/officeart/2005/8/layout/arrow5"/>
    <dgm:cxn modelId="{FFDEF337-94A5-446A-8865-630C1444E8B3}" srcId="{F5B16E8A-4163-4480-BCD2-B76C31AF03C9}" destId="{141DE34F-566A-4403-845B-E0A23F95DB33}" srcOrd="1" destOrd="0" parTransId="{06379BDE-D8CF-49BA-AC53-DE6B131A5127}" sibTransId="{87BA0556-93E6-44D8-8BA7-E380B9BEEFEC}"/>
    <dgm:cxn modelId="{6EA334D6-9E0E-4B68-B285-F0A51B518374}" type="presOf" srcId="{F5B16E8A-4163-4480-BCD2-B76C31AF03C9}" destId="{35F2B4B6-9C6C-4DF7-82A1-009B417F41B5}" srcOrd="0" destOrd="0" presId="urn:microsoft.com/office/officeart/2005/8/layout/arrow5"/>
    <dgm:cxn modelId="{7AABF71E-D6E6-4511-B98A-11143DF6E7AE}" srcId="{F5B16E8A-4163-4480-BCD2-B76C31AF03C9}" destId="{10F654DB-EB67-4F73-9BB3-F67FBED95855}" srcOrd="0" destOrd="0" parTransId="{D31C36C3-7AD3-48DE-803A-04F8BC210486}" sibTransId="{1123D203-C39C-426F-A7D0-74FC45B1EF0B}"/>
    <dgm:cxn modelId="{23D11F71-D987-4D3E-8907-AAAA15D12209}" type="presParOf" srcId="{35F2B4B6-9C6C-4DF7-82A1-009B417F41B5}" destId="{3D71998A-EB2A-4F25-889F-5D353CEF5529}" srcOrd="0" destOrd="0" presId="urn:microsoft.com/office/officeart/2005/8/layout/arrow5"/>
    <dgm:cxn modelId="{736A8166-CDB8-4902-946F-D54429B6F623}" type="presParOf" srcId="{35F2B4B6-9C6C-4DF7-82A1-009B417F41B5}" destId="{17EF87EA-41D2-4981-8BDF-32AFDB44BD35}" srcOrd="1" destOrd="0" presId="urn:microsoft.com/office/officeart/2005/8/layout/arrow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EC18F-82F8-4750-AEEE-C94F279223AF}" type="doc">
      <dgm:prSet loTypeId="urn:microsoft.com/office/officeart/2005/8/layout/chevron2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D6D8E-2EDA-4AEE-8878-DE3C6AB4684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BF1CCF5-8552-4A47-823A-87351E299948}" type="parTrans" cxnId="{A5360AB2-971C-4A02-A43C-93C9F0A4A96C}">
      <dgm:prSet/>
      <dgm:spPr/>
      <dgm:t>
        <a:bodyPr/>
        <a:lstStyle/>
        <a:p>
          <a:endParaRPr lang="ru-RU"/>
        </a:p>
      </dgm:t>
    </dgm:pt>
    <dgm:pt modelId="{E320F4AC-85A3-4E65-BDE0-4A7EB86D34A8}" type="sibTrans" cxnId="{A5360AB2-971C-4A02-A43C-93C9F0A4A96C}">
      <dgm:prSet/>
      <dgm:spPr/>
      <dgm:t>
        <a:bodyPr/>
        <a:lstStyle/>
        <a:p>
          <a:endParaRPr lang="ru-RU"/>
        </a:p>
      </dgm:t>
    </dgm:pt>
    <dgm:pt modelId="{1A8FD620-EFBE-4F60-A36B-FC9E151EBA15}">
      <dgm:prSet phldrT="[Текст]"/>
      <dgm:spPr/>
      <dgm:t>
        <a:bodyPr/>
        <a:lstStyle/>
        <a:p>
          <a:r>
            <a:rPr lang="ru-RU" dirty="0" smtClean="0"/>
            <a:t>Профориентация</a:t>
          </a:r>
          <a:endParaRPr lang="ru-RU" dirty="0"/>
        </a:p>
      </dgm:t>
    </dgm:pt>
    <dgm:pt modelId="{728605A0-F14F-417D-8928-B4D9FF810951}" type="parTrans" cxnId="{C5BB4648-B458-472B-A97C-5471A29CB6A5}">
      <dgm:prSet/>
      <dgm:spPr/>
      <dgm:t>
        <a:bodyPr/>
        <a:lstStyle/>
        <a:p>
          <a:endParaRPr lang="ru-RU"/>
        </a:p>
      </dgm:t>
    </dgm:pt>
    <dgm:pt modelId="{382448FE-8A65-4F35-82D5-A6D04724C956}" type="sibTrans" cxnId="{C5BB4648-B458-472B-A97C-5471A29CB6A5}">
      <dgm:prSet/>
      <dgm:spPr/>
      <dgm:t>
        <a:bodyPr/>
        <a:lstStyle/>
        <a:p>
          <a:endParaRPr lang="ru-RU"/>
        </a:p>
      </dgm:t>
    </dgm:pt>
    <dgm:pt modelId="{C2F2950D-0E48-4375-92E0-C95541D87132}">
      <dgm:prSet phldrT="[Текст]"/>
      <dgm:spPr/>
      <dgm:t>
        <a:bodyPr/>
        <a:lstStyle/>
        <a:p>
          <a:r>
            <a:rPr lang="ru-RU" dirty="0" smtClean="0"/>
            <a:t>Выбор профессии</a:t>
          </a:r>
          <a:endParaRPr lang="ru-RU" dirty="0"/>
        </a:p>
      </dgm:t>
    </dgm:pt>
    <dgm:pt modelId="{B7775507-8163-4F74-B210-A6B3399A3B80}" type="parTrans" cxnId="{817D93BB-723B-4E7F-9C0E-6D8B856267C0}">
      <dgm:prSet/>
      <dgm:spPr/>
      <dgm:t>
        <a:bodyPr/>
        <a:lstStyle/>
        <a:p>
          <a:endParaRPr lang="ru-RU"/>
        </a:p>
      </dgm:t>
    </dgm:pt>
    <dgm:pt modelId="{9412A84F-A082-4259-A9A7-0814A29B5F06}" type="sibTrans" cxnId="{817D93BB-723B-4E7F-9C0E-6D8B856267C0}">
      <dgm:prSet/>
      <dgm:spPr/>
      <dgm:t>
        <a:bodyPr/>
        <a:lstStyle/>
        <a:p>
          <a:endParaRPr lang="ru-RU"/>
        </a:p>
      </dgm:t>
    </dgm:pt>
    <dgm:pt modelId="{D09C52E5-4D74-4BB7-9BAD-83F0F2DB612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023CF17-C272-4EB3-ACA9-EFAD0F2745EE}" type="parTrans" cxnId="{2139A2BE-5BF5-47D5-B7EE-0E8C303424F4}">
      <dgm:prSet/>
      <dgm:spPr/>
      <dgm:t>
        <a:bodyPr/>
        <a:lstStyle/>
        <a:p>
          <a:endParaRPr lang="ru-RU"/>
        </a:p>
      </dgm:t>
    </dgm:pt>
    <dgm:pt modelId="{95356A8C-0365-4A90-8A31-340361DD96DB}" type="sibTrans" cxnId="{2139A2BE-5BF5-47D5-B7EE-0E8C303424F4}">
      <dgm:prSet/>
      <dgm:spPr/>
      <dgm:t>
        <a:bodyPr/>
        <a:lstStyle/>
        <a:p>
          <a:endParaRPr lang="ru-RU"/>
        </a:p>
      </dgm:t>
    </dgm:pt>
    <dgm:pt modelId="{9DDB7549-4C1E-4B96-BA52-F0A67C4D63DA}">
      <dgm:prSet phldrT="[Текст]"/>
      <dgm:spPr/>
      <dgm:t>
        <a:bodyPr/>
        <a:lstStyle/>
        <a:p>
          <a:r>
            <a:rPr lang="ru-RU" dirty="0" smtClean="0"/>
            <a:t>Получение образования</a:t>
          </a:r>
          <a:endParaRPr lang="ru-RU" dirty="0"/>
        </a:p>
      </dgm:t>
    </dgm:pt>
    <dgm:pt modelId="{9C377C8D-0D31-4D4E-97F3-4870C99D6C81}" type="parTrans" cxnId="{7D55085F-FBE8-4AD6-A134-44537360F35B}">
      <dgm:prSet/>
      <dgm:spPr/>
      <dgm:t>
        <a:bodyPr/>
        <a:lstStyle/>
        <a:p>
          <a:endParaRPr lang="ru-RU"/>
        </a:p>
      </dgm:t>
    </dgm:pt>
    <dgm:pt modelId="{12E96908-9607-4853-958E-DF2BBFE6755C}" type="sibTrans" cxnId="{7D55085F-FBE8-4AD6-A134-44537360F35B}">
      <dgm:prSet/>
      <dgm:spPr/>
      <dgm:t>
        <a:bodyPr/>
        <a:lstStyle/>
        <a:p>
          <a:endParaRPr lang="ru-RU"/>
        </a:p>
      </dgm:t>
    </dgm:pt>
    <dgm:pt modelId="{BF02F9F0-CEBE-4B18-A54E-DA4E9FB00CC8}">
      <dgm:prSet phldrT="[Текст]"/>
      <dgm:spPr/>
      <dgm:t>
        <a:bodyPr/>
        <a:lstStyle/>
        <a:p>
          <a:r>
            <a:rPr lang="ru-RU" dirty="0" smtClean="0"/>
            <a:t>Получение профессии</a:t>
          </a:r>
          <a:endParaRPr lang="ru-RU" dirty="0"/>
        </a:p>
      </dgm:t>
    </dgm:pt>
    <dgm:pt modelId="{2DDF69BB-11EE-4A6C-A8C7-27E9C0B7E25C}" type="parTrans" cxnId="{92F83EDF-AF3E-4293-B633-77C7746A26BC}">
      <dgm:prSet/>
      <dgm:spPr/>
      <dgm:t>
        <a:bodyPr/>
        <a:lstStyle/>
        <a:p>
          <a:endParaRPr lang="ru-RU"/>
        </a:p>
      </dgm:t>
    </dgm:pt>
    <dgm:pt modelId="{342FAB56-5E21-4BE5-B4CF-34CFC65CE881}" type="sibTrans" cxnId="{92F83EDF-AF3E-4293-B633-77C7746A26BC}">
      <dgm:prSet/>
      <dgm:spPr/>
      <dgm:t>
        <a:bodyPr/>
        <a:lstStyle/>
        <a:p>
          <a:endParaRPr lang="ru-RU"/>
        </a:p>
      </dgm:t>
    </dgm:pt>
    <dgm:pt modelId="{1CDECE57-6079-4544-B3A9-A917D9E6357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38D1534-1162-433F-A548-672EC72FD48A}" type="parTrans" cxnId="{39DD2A35-F03F-495E-BED0-58589B1D8C40}">
      <dgm:prSet/>
      <dgm:spPr/>
      <dgm:t>
        <a:bodyPr/>
        <a:lstStyle/>
        <a:p>
          <a:endParaRPr lang="ru-RU"/>
        </a:p>
      </dgm:t>
    </dgm:pt>
    <dgm:pt modelId="{C4D5C09B-4DF6-4440-990E-FEEE3A78D68A}" type="sibTrans" cxnId="{39DD2A35-F03F-495E-BED0-58589B1D8C40}">
      <dgm:prSet/>
      <dgm:spPr/>
      <dgm:t>
        <a:bodyPr/>
        <a:lstStyle/>
        <a:p>
          <a:endParaRPr lang="ru-RU"/>
        </a:p>
      </dgm:t>
    </dgm:pt>
    <dgm:pt modelId="{004DA598-2E63-4FC2-9857-EC7D245004AB}">
      <dgm:prSet phldrT="[Текст]"/>
      <dgm:spPr/>
      <dgm:t>
        <a:bodyPr/>
        <a:lstStyle/>
        <a:p>
          <a:r>
            <a:rPr lang="ru-RU" dirty="0" smtClean="0"/>
            <a:t>Стажировка</a:t>
          </a:r>
          <a:endParaRPr lang="ru-RU" dirty="0"/>
        </a:p>
      </dgm:t>
    </dgm:pt>
    <dgm:pt modelId="{EA716606-C6B4-47F9-95CA-E641A37A4226}" type="parTrans" cxnId="{5335D6C1-1EEC-4C7A-8A5A-EF53D33F2E46}">
      <dgm:prSet/>
      <dgm:spPr/>
      <dgm:t>
        <a:bodyPr/>
        <a:lstStyle/>
        <a:p>
          <a:endParaRPr lang="ru-RU"/>
        </a:p>
      </dgm:t>
    </dgm:pt>
    <dgm:pt modelId="{FB5561E1-511C-4F03-98EC-01CA372C75DA}" type="sibTrans" cxnId="{5335D6C1-1EEC-4C7A-8A5A-EF53D33F2E46}">
      <dgm:prSet/>
      <dgm:spPr/>
      <dgm:t>
        <a:bodyPr/>
        <a:lstStyle/>
        <a:p>
          <a:endParaRPr lang="ru-RU"/>
        </a:p>
      </dgm:t>
    </dgm:pt>
    <dgm:pt modelId="{D8CD3B69-3269-4E66-8A83-EC0C043C368C}">
      <dgm:prSet phldrT="[Текст]"/>
      <dgm:spPr/>
      <dgm:t>
        <a:bodyPr/>
        <a:lstStyle/>
        <a:p>
          <a:r>
            <a:rPr lang="ru-RU" dirty="0" smtClean="0"/>
            <a:t>Трудоустройство </a:t>
          </a:r>
          <a:endParaRPr lang="ru-RU" dirty="0"/>
        </a:p>
      </dgm:t>
    </dgm:pt>
    <dgm:pt modelId="{672EDA95-481E-46D6-A038-4FA1952F7479}" type="parTrans" cxnId="{4BE672BF-45CB-4C1B-9F78-E5A2CBADDFC3}">
      <dgm:prSet/>
      <dgm:spPr/>
      <dgm:t>
        <a:bodyPr/>
        <a:lstStyle/>
        <a:p>
          <a:endParaRPr lang="ru-RU"/>
        </a:p>
      </dgm:t>
    </dgm:pt>
    <dgm:pt modelId="{B7234611-4222-4E2B-9A4E-8F7A87314C5F}" type="sibTrans" cxnId="{4BE672BF-45CB-4C1B-9F78-E5A2CBADDFC3}">
      <dgm:prSet/>
      <dgm:spPr/>
      <dgm:t>
        <a:bodyPr/>
        <a:lstStyle/>
        <a:p>
          <a:endParaRPr lang="ru-RU"/>
        </a:p>
      </dgm:t>
    </dgm:pt>
    <dgm:pt modelId="{63652D45-5213-46D3-BF36-E137A4691178}" type="pres">
      <dgm:prSet presAssocID="{7F8EC18F-82F8-4750-AEEE-C94F279223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AB4EA-05ED-41B2-9579-D1358C4C7DD9}" type="pres">
      <dgm:prSet presAssocID="{E45D6D8E-2EDA-4AEE-8878-DE3C6AB4684C}" presName="composite" presStyleCnt="0"/>
      <dgm:spPr/>
    </dgm:pt>
    <dgm:pt modelId="{732A3C0E-C35F-4CE9-B127-574E013718F6}" type="pres">
      <dgm:prSet presAssocID="{E45D6D8E-2EDA-4AEE-8878-DE3C6AB468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ADBC5-4ACF-4C7C-A59C-2090538C8E3E}" type="pres">
      <dgm:prSet presAssocID="{E45D6D8E-2EDA-4AEE-8878-DE3C6AB468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4CBA6-E873-43F2-AF72-1C6311378A30}" type="pres">
      <dgm:prSet presAssocID="{E320F4AC-85A3-4E65-BDE0-4A7EB86D34A8}" presName="sp" presStyleCnt="0"/>
      <dgm:spPr/>
    </dgm:pt>
    <dgm:pt modelId="{83F6999F-80A3-4234-A4A8-6B61D125F31C}" type="pres">
      <dgm:prSet presAssocID="{D09C52E5-4D74-4BB7-9BAD-83F0F2DB612A}" presName="composite" presStyleCnt="0"/>
      <dgm:spPr/>
    </dgm:pt>
    <dgm:pt modelId="{AA58DDE4-DE26-4B7C-945E-09B65367AAB1}" type="pres">
      <dgm:prSet presAssocID="{D09C52E5-4D74-4BB7-9BAD-83F0F2DB61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69CF-B581-4EDF-8FF3-740B5646381A}" type="pres">
      <dgm:prSet presAssocID="{D09C52E5-4D74-4BB7-9BAD-83F0F2DB612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0C618-255A-47CA-8312-EC6ABDC8CA4F}" type="pres">
      <dgm:prSet presAssocID="{95356A8C-0365-4A90-8A31-340361DD96DB}" presName="sp" presStyleCnt="0"/>
      <dgm:spPr/>
    </dgm:pt>
    <dgm:pt modelId="{593388A1-1067-4C07-83BD-F40C354C3229}" type="pres">
      <dgm:prSet presAssocID="{1CDECE57-6079-4544-B3A9-A917D9E6357C}" presName="composite" presStyleCnt="0"/>
      <dgm:spPr/>
    </dgm:pt>
    <dgm:pt modelId="{F4ABBFE8-84CD-4FC4-BBF2-4D3EF7C74198}" type="pres">
      <dgm:prSet presAssocID="{1CDECE57-6079-4544-B3A9-A917D9E6357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3684F-2C4C-4639-9574-C9BF59A25CDF}" type="pres">
      <dgm:prSet presAssocID="{1CDECE57-6079-4544-B3A9-A917D9E6357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9A2BE-5BF5-47D5-B7EE-0E8C303424F4}" srcId="{7F8EC18F-82F8-4750-AEEE-C94F279223AF}" destId="{D09C52E5-4D74-4BB7-9BAD-83F0F2DB612A}" srcOrd="1" destOrd="0" parTransId="{8023CF17-C272-4EB3-ACA9-EFAD0F2745EE}" sibTransId="{95356A8C-0365-4A90-8A31-340361DD96DB}"/>
    <dgm:cxn modelId="{496C84A3-97B7-4BC2-B54D-BED0DFB15955}" type="presOf" srcId="{1A8FD620-EFBE-4F60-A36B-FC9E151EBA15}" destId="{E93ADBC5-4ACF-4C7C-A59C-2090538C8E3E}" srcOrd="0" destOrd="0" presId="urn:microsoft.com/office/officeart/2005/8/layout/chevron2"/>
    <dgm:cxn modelId="{AC845371-3892-4773-BF1C-3FAADC5D69C7}" type="presOf" srcId="{D8CD3B69-3269-4E66-8A83-EC0C043C368C}" destId="{1CB3684F-2C4C-4639-9574-C9BF59A25CDF}" srcOrd="0" destOrd="1" presId="urn:microsoft.com/office/officeart/2005/8/layout/chevron2"/>
    <dgm:cxn modelId="{BC2DEE00-2A1A-4103-811E-4E163EFEE492}" type="presOf" srcId="{BF02F9F0-CEBE-4B18-A54E-DA4E9FB00CC8}" destId="{A75669CF-B581-4EDF-8FF3-740B5646381A}" srcOrd="0" destOrd="1" presId="urn:microsoft.com/office/officeart/2005/8/layout/chevron2"/>
    <dgm:cxn modelId="{DB1669BA-6709-4D67-80AB-DC4EB75DF4D9}" type="presOf" srcId="{E45D6D8E-2EDA-4AEE-8878-DE3C6AB4684C}" destId="{732A3C0E-C35F-4CE9-B127-574E013718F6}" srcOrd="0" destOrd="0" presId="urn:microsoft.com/office/officeart/2005/8/layout/chevron2"/>
    <dgm:cxn modelId="{29F9EB6C-8600-4F65-BE11-1A1B7CED1919}" type="presOf" srcId="{D09C52E5-4D74-4BB7-9BAD-83F0F2DB612A}" destId="{AA58DDE4-DE26-4B7C-945E-09B65367AAB1}" srcOrd="0" destOrd="0" presId="urn:microsoft.com/office/officeart/2005/8/layout/chevron2"/>
    <dgm:cxn modelId="{CE489179-63E6-4427-B667-0087ED02BB0F}" type="presOf" srcId="{C2F2950D-0E48-4375-92E0-C95541D87132}" destId="{E93ADBC5-4ACF-4C7C-A59C-2090538C8E3E}" srcOrd="0" destOrd="1" presId="urn:microsoft.com/office/officeart/2005/8/layout/chevron2"/>
    <dgm:cxn modelId="{7D55085F-FBE8-4AD6-A134-44537360F35B}" srcId="{D09C52E5-4D74-4BB7-9BAD-83F0F2DB612A}" destId="{9DDB7549-4C1E-4B96-BA52-F0A67C4D63DA}" srcOrd="0" destOrd="0" parTransId="{9C377C8D-0D31-4D4E-97F3-4870C99D6C81}" sibTransId="{12E96908-9607-4853-958E-DF2BBFE6755C}"/>
    <dgm:cxn modelId="{92F83EDF-AF3E-4293-B633-77C7746A26BC}" srcId="{D09C52E5-4D74-4BB7-9BAD-83F0F2DB612A}" destId="{BF02F9F0-CEBE-4B18-A54E-DA4E9FB00CC8}" srcOrd="1" destOrd="0" parTransId="{2DDF69BB-11EE-4A6C-A8C7-27E9C0B7E25C}" sibTransId="{342FAB56-5E21-4BE5-B4CF-34CFC65CE881}"/>
    <dgm:cxn modelId="{F2E8422C-3138-41A3-A974-1882C3541B1E}" type="presOf" srcId="{1CDECE57-6079-4544-B3A9-A917D9E6357C}" destId="{F4ABBFE8-84CD-4FC4-BBF2-4D3EF7C74198}" srcOrd="0" destOrd="0" presId="urn:microsoft.com/office/officeart/2005/8/layout/chevron2"/>
    <dgm:cxn modelId="{D47A9924-F656-4FA1-998E-155EFF40B71A}" type="presOf" srcId="{9DDB7549-4C1E-4B96-BA52-F0A67C4D63DA}" destId="{A75669CF-B581-4EDF-8FF3-740B5646381A}" srcOrd="0" destOrd="0" presId="urn:microsoft.com/office/officeart/2005/8/layout/chevron2"/>
    <dgm:cxn modelId="{BC1E1F64-70C1-4135-8851-4533648D3BC0}" type="presOf" srcId="{7F8EC18F-82F8-4750-AEEE-C94F279223AF}" destId="{63652D45-5213-46D3-BF36-E137A4691178}" srcOrd="0" destOrd="0" presId="urn:microsoft.com/office/officeart/2005/8/layout/chevron2"/>
    <dgm:cxn modelId="{5335D6C1-1EEC-4C7A-8A5A-EF53D33F2E46}" srcId="{1CDECE57-6079-4544-B3A9-A917D9E6357C}" destId="{004DA598-2E63-4FC2-9857-EC7D245004AB}" srcOrd="0" destOrd="0" parTransId="{EA716606-C6B4-47F9-95CA-E641A37A4226}" sibTransId="{FB5561E1-511C-4F03-98EC-01CA372C75DA}"/>
    <dgm:cxn modelId="{817D93BB-723B-4E7F-9C0E-6D8B856267C0}" srcId="{E45D6D8E-2EDA-4AEE-8878-DE3C6AB4684C}" destId="{C2F2950D-0E48-4375-92E0-C95541D87132}" srcOrd="1" destOrd="0" parTransId="{B7775507-8163-4F74-B210-A6B3399A3B80}" sibTransId="{9412A84F-A082-4259-A9A7-0814A29B5F06}"/>
    <dgm:cxn modelId="{4BE672BF-45CB-4C1B-9F78-E5A2CBADDFC3}" srcId="{1CDECE57-6079-4544-B3A9-A917D9E6357C}" destId="{D8CD3B69-3269-4E66-8A83-EC0C043C368C}" srcOrd="1" destOrd="0" parTransId="{672EDA95-481E-46D6-A038-4FA1952F7479}" sibTransId="{B7234611-4222-4E2B-9A4E-8F7A87314C5F}"/>
    <dgm:cxn modelId="{39DD2A35-F03F-495E-BED0-58589B1D8C40}" srcId="{7F8EC18F-82F8-4750-AEEE-C94F279223AF}" destId="{1CDECE57-6079-4544-B3A9-A917D9E6357C}" srcOrd="2" destOrd="0" parTransId="{338D1534-1162-433F-A548-672EC72FD48A}" sibTransId="{C4D5C09B-4DF6-4440-990E-FEEE3A78D68A}"/>
    <dgm:cxn modelId="{C5BB4648-B458-472B-A97C-5471A29CB6A5}" srcId="{E45D6D8E-2EDA-4AEE-8878-DE3C6AB4684C}" destId="{1A8FD620-EFBE-4F60-A36B-FC9E151EBA15}" srcOrd="0" destOrd="0" parTransId="{728605A0-F14F-417D-8928-B4D9FF810951}" sibTransId="{382448FE-8A65-4F35-82D5-A6D04724C956}"/>
    <dgm:cxn modelId="{A5360AB2-971C-4A02-A43C-93C9F0A4A96C}" srcId="{7F8EC18F-82F8-4750-AEEE-C94F279223AF}" destId="{E45D6D8E-2EDA-4AEE-8878-DE3C6AB4684C}" srcOrd="0" destOrd="0" parTransId="{8BF1CCF5-8552-4A47-823A-87351E299948}" sibTransId="{E320F4AC-85A3-4E65-BDE0-4A7EB86D34A8}"/>
    <dgm:cxn modelId="{5B015415-F55B-4B54-AC48-31F8ED8BAC92}" type="presOf" srcId="{004DA598-2E63-4FC2-9857-EC7D245004AB}" destId="{1CB3684F-2C4C-4639-9574-C9BF59A25CDF}" srcOrd="0" destOrd="0" presId="urn:microsoft.com/office/officeart/2005/8/layout/chevron2"/>
    <dgm:cxn modelId="{4ADBB584-1EF7-4F17-BC72-85742BF8A607}" type="presParOf" srcId="{63652D45-5213-46D3-BF36-E137A4691178}" destId="{D7DAB4EA-05ED-41B2-9579-D1358C4C7DD9}" srcOrd="0" destOrd="0" presId="urn:microsoft.com/office/officeart/2005/8/layout/chevron2"/>
    <dgm:cxn modelId="{9F277CDA-5EE9-4AE8-AE84-33E3504F2D55}" type="presParOf" srcId="{D7DAB4EA-05ED-41B2-9579-D1358C4C7DD9}" destId="{732A3C0E-C35F-4CE9-B127-574E013718F6}" srcOrd="0" destOrd="0" presId="urn:microsoft.com/office/officeart/2005/8/layout/chevron2"/>
    <dgm:cxn modelId="{EE480440-A936-4B78-AC03-1DEE85DF89AE}" type="presParOf" srcId="{D7DAB4EA-05ED-41B2-9579-D1358C4C7DD9}" destId="{E93ADBC5-4ACF-4C7C-A59C-2090538C8E3E}" srcOrd="1" destOrd="0" presId="urn:microsoft.com/office/officeart/2005/8/layout/chevron2"/>
    <dgm:cxn modelId="{0E1270A3-16E4-44C5-A40E-5B232E820A46}" type="presParOf" srcId="{63652D45-5213-46D3-BF36-E137A4691178}" destId="{BF24CBA6-E873-43F2-AF72-1C6311378A30}" srcOrd="1" destOrd="0" presId="urn:microsoft.com/office/officeart/2005/8/layout/chevron2"/>
    <dgm:cxn modelId="{3C0A5397-5C82-4A3B-958C-FED760B3AEBA}" type="presParOf" srcId="{63652D45-5213-46D3-BF36-E137A4691178}" destId="{83F6999F-80A3-4234-A4A8-6B61D125F31C}" srcOrd="2" destOrd="0" presId="urn:microsoft.com/office/officeart/2005/8/layout/chevron2"/>
    <dgm:cxn modelId="{2362A732-963F-417A-AD50-D60FC8FE7F14}" type="presParOf" srcId="{83F6999F-80A3-4234-A4A8-6B61D125F31C}" destId="{AA58DDE4-DE26-4B7C-945E-09B65367AAB1}" srcOrd="0" destOrd="0" presId="urn:microsoft.com/office/officeart/2005/8/layout/chevron2"/>
    <dgm:cxn modelId="{A932272B-75AB-4769-A6FE-4EE798E37383}" type="presParOf" srcId="{83F6999F-80A3-4234-A4A8-6B61D125F31C}" destId="{A75669CF-B581-4EDF-8FF3-740B5646381A}" srcOrd="1" destOrd="0" presId="urn:microsoft.com/office/officeart/2005/8/layout/chevron2"/>
    <dgm:cxn modelId="{9897A0C3-2D98-4DB2-8334-1D1B591A6CE4}" type="presParOf" srcId="{63652D45-5213-46D3-BF36-E137A4691178}" destId="{BDC0C618-255A-47CA-8312-EC6ABDC8CA4F}" srcOrd="3" destOrd="0" presId="urn:microsoft.com/office/officeart/2005/8/layout/chevron2"/>
    <dgm:cxn modelId="{5A182DBF-DDC2-4441-B38D-BC94D4FC9848}" type="presParOf" srcId="{63652D45-5213-46D3-BF36-E137A4691178}" destId="{593388A1-1067-4C07-83BD-F40C354C3229}" srcOrd="4" destOrd="0" presId="urn:microsoft.com/office/officeart/2005/8/layout/chevron2"/>
    <dgm:cxn modelId="{63AD936C-6CF1-4E89-90A1-4B53AE95C313}" type="presParOf" srcId="{593388A1-1067-4C07-83BD-F40C354C3229}" destId="{F4ABBFE8-84CD-4FC4-BBF2-4D3EF7C74198}" srcOrd="0" destOrd="0" presId="urn:microsoft.com/office/officeart/2005/8/layout/chevron2"/>
    <dgm:cxn modelId="{BC12FDE0-088E-4027-BB21-804912AABFE0}" type="presParOf" srcId="{593388A1-1067-4C07-83BD-F40C354C3229}" destId="{1CB3684F-2C4C-4639-9574-C9BF59A25CDF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B5DF51-3A56-4FC1-9A4A-9B2081D64CB8}" type="doc">
      <dgm:prSet loTypeId="urn:microsoft.com/office/officeart/2005/8/layout/vList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C521D-4EA8-49C9-BD29-12580566D6D9}">
      <dgm:prSet/>
      <dgm:spPr/>
      <dgm:t>
        <a:bodyPr/>
        <a:lstStyle/>
        <a:p>
          <a:r>
            <a:rPr lang="ru-RU" b="1" i="1" dirty="0" smtClean="0"/>
            <a:t>На протяжении всего периода работы помочь успешно социализироваться,  получить полезные навыки</a:t>
          </a:r>
          <a:endParaRPr lang="ru-RU" b="1" i="1" dirty="0"/>
        </a:p>
      </dgm:t>
    </dgm:pt>
    <dgm:pt modelId="{915701DB-8828-4754-A7CA-49FC6E2D5DCF}" type="parTrans" cxnId="{499AAA64-CC8B-40D7-9E68-52E40EF4A3B4}">
      <dgm:prSet/>
      <dgm:spPr/>
      <dgm:t>
        <a:bodyPr/>
        <a:lstStyle/>
        <a:p>
          <a:endParaRPr lang="ru-RU"/>
        </a:p>
      </dgm:t>
    </dgm:pt>
    <dgm:pt modelId="{45ED968B-A4F7-4059-B0FD-70F2307B1588}" type="sibTrans" cxnId="{499AAA64-CC8B-40D7-9E68-52E40EF4A3B4}">
      <dgm:prSet/>
      <dgm:spPr/>
      <dgm:t>
        <a:bodyPr/>
        <a:lstStyle/>
        <a:p>
          <a:endParaRPr lang="ru-RU"/>
        </a:p>
      </dgm:t>
    </dgm:pt>
    <dgm:pt modelId="{4A5A943A-15DF-4BDE-AA0B-3DDD9DF054E8}" type="pres">
      <dgm:prSet presAssocID="{24B5DF51-3A56-4FC1-9A4A-9B2081D64C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E26A5D-2D7C-483D-BC5B-2A03214D23E2}" type="pres">
      <dgm:prSet presAssocID="{DD4C521D-4EA8-49C9-BD29-12580566D6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4D0646-754D-4FAB-ABB9-69B80A785AA5}" type="presOf" srcId="{DD4C521D-4EA8-49C9-BD29-12580566D6D9}" destId="{6FE26A5D-2D7C-483D-BC5B-2A03214D23E2}" srcOrd="0" destOrd="0" presId="urn:microsoft.com/office/officeart/2005/8/layout/vList2"/>
    <dgm:cxn modelId="{94E19055-654E-41D5-B771-AFCCA4749937}" type="presOf" srcId="{24B5DF51-3A56-4FC1-9A4A-9B2081D64CB8}" destId="{4A5A943A-15DF-4BDE-AA0B-3DDD9DF054E8}" srcOrd="0" destOrd="0" presId="urn:microsoft.com/office/officeart/2005/8/layout/vList2"/>
    <dgm:cxn modelId="{499AAA64-CC8B-40D7-9E68-52E40EF4A3B4}" srcId="{24B5DF51-3A56-4FC1-9A4A-9B2081D64CB8}" destId="{DD4C521D-4EA8-49C9-BD29-12580566D6D9}" srcOrd="0" destOrd="0" parTransId="{915701DB-8828-4754-A7CA-49FC6E2D5DCF}" sibTransId="{45ED968B-A4F7-4059-B0FD-70F2307B1588}"/>
    <dgm:cxn modelId="{65000E77-1BC8-4412-92FC-7891D36BEEC9}" type="presParOf" srcId="{4A5A943A-15DF-4BDE-AA0B-3DDD9DF054E8}" destId="{6FE26A5D-2D7C-483D-BC5B-2A03214D23E2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81B6A-2CB7-44D6-845B-2CFA283BFD31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3365-1705-4B73-9B03-F037DA47E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03365-1705-4B73-9B03-F037DA47E0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1950" indent="-3619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dirty="0" smtClean="0"/>
              <a:t>Помощь в постановке и достижении жизненных целей ребенком</a:t>
            </a:r>
          </a:p>
          <a:p>
            <a:pPr marL="361950" indent="-3619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dirty="0" smtClean="0"/>
              <a:t>Консультации индивидуальным наставникам-волонтерам </a:t>
            </a:r>
          </a:p>
          <a:p>
            <a:pPr marL="361950" indent="-3619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dirty="0" smtClean="0"/>
              <a:t>Психологическая поддержка ребенка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03365-1705-4B73-9B03-F037DA47E09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Теперь у нас есть возможность</a:t>
            </a:r>
            <a:r>
              <a:rPr lang="ru-RU" baseline="0" dirty="0" smtClean="0"/>
              <a:t> выслушать, какие же возможности и предложения есть от взрослых – слово предоставляется </a:t>
            </a:r>
            <a:r>
              <a:rPr lang="ru-RU" baseline="0" dirty="0" err="1" smtClean="0"/>
              <a:t>КазТрансКом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03365-1705-4B73-9B03-F037DA47E0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Компании тоже могут быть наставниками. В противовес распространенным праздничным акциям и одноразовым мероприятиям, которые никак не помогают детям в их судьбе, а лишь укрепляют иждивенческое отношение, проект предлагает помочь ребенку с образованием, профессией, поиском наставника, который будет с ним рядом, даже когда все о нем уже забудут.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03365-1705-4B73-9B03-F037DA47E09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0042E0B-D759-4062-91B9-11DBBCC5986B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C1C7-F405-4E63-812D-1C31B3DEAE86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A87-5A17-4123-BBA5-5A40EEFCAF61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53CC-2061-47C8-91F3-FA78B8B5FE43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B5EDAC8-DE5A-4B7C-8FC9-E04BF26AA382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0EBE-F35E-43B6-8526-CAA3C3CC9265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C11-29EA-4087-BD6C-013F18F26369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1D27-9C2C-4756-BC87-8F4D9C972336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15D8-AF91-42BB-9BFD-0B60301B930A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96AF-1F90-4D26-B576-5A50C3D45EA8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0904-8475-4632-A008-39B94C87E63D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EC987B-C108-47A9-A904-A6340AE21D7F}" type="datetime1">
              <a:rPr lang="ru-RU" smtClean="0"/>
              <a:pPr/>
              <a:t>27.06.2016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5D9A33-E23E-4733-8FFF-CFD059C31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643314"/>
            <a:ext cx="7281890" cy="123348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«Корпоративное Наставничество»: первые шаги ОД «РДЖВС»  и АО «</a:t>
            </a:r>
            <a:r>
              <a:rPr lang="ru-RU" sz="2800" b="1" dirty="0" err="1" smtClean="0"/>
              <a:t>КазТрансКом</a:t>
            </a:r>
            <a:r>
              <a:rPr lang="ru-RU" sz="2800" b="1" dirty="0" smtClean="0"/>
              <a:t>»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10178"/>
            <a:ext cx="6858000" cy="5334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Выступление  Баян </a:t>
            </a:r>
            <a:r>
              <a:rPr lang="ru-RU" sz="1800" dirty="0" err="1" smtClean="0"/>
              <a:t>Коспенбетовой</a:t>
            </a:r>
            <a:r>
              <a:rPr lang="ru-RU" sz="1800" dirty="0" smtClean="0"/>
              <a:t>, 28 июня 2016 года, </a:t>
            </a:r>
            <a:r>
              <a:rPr lang="ru-RU" sz="1800" dirty="0" err="1" smtClean="0"/>
              <a:t>Алматы</a:t>
            </a:r>
            <a:endParaRPr lang="ru-RU" sz="1800" dirty="0" smtClean="0"/>
          </a:p>
          <a:p>
            <a:endParaRPr lang="ru-RU" sz="1400" dirty="0"/>
          </a:p>
        </p:txBody>
      </p:sp>
      <p:pic>
        <p:nvPicPr>
          <p:cNvPr id="4" name="Рисунок 3" descr="Лого РДЖВ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142984"/>
            <a:ext cx="7654071" cy="17859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Корпоративного Наставника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785794"/>
          <a:ext cx="6905652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905156" y="3929066"/>
          <a:ext cx="6096000" cy="199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помощи в рамках проекта «Корпоративное наставничество»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Привлечение сотрудников компании в качестве волонтеров </a:t>
            </a:r>
          </a:p>
          <a:p>
            <a:r>
              <a:rPr lang="ru-RU" dirty="0" smtClean="0"/>
              <a:t>Организация дней открытых дверей</a:t>
            </a:r>
          </a:p>
          <a:p>
            <a:r>
              <a:rPr lang="ru-RU" dirty="0" smtClean="0"/>
              <a:t>Проведение тематических мастер-классов с участием сотрудников</a:t>
            </a:r>
          </a:p>
          <a:p>
            <a:r>
              <a:rPr lang="ru-RU" dirty="0" smtClean="0"/>
              <a:t>Обучение навыкам профессий на базе компании</a:t>
            </a:r>
          </a:p>
          <a:p>
            <a:r>
              <a:rPr lang="ru-RU" dirty="0" smtClean="0"/>
              <a:t>Стажировка в </a:t>
            </a:r>
            <a:r>
              <a:rPr lang="ru-RU" dirty="0" smtClean="0"/>
              <a:t>компании, </a:t>
            </a:r>
            <a:r>
              <a:rPr lang="ru-RU" dirty="0" smtClean="0"/>
              <a:t>в том числе с целью дальнейшего трудоустройства</a:t>
            </a:r>
          </a:p>
          <a:p>
            <a:r>
              <a:rPr lang="ru-RU" dirty="0" smtClean="0"/>
              <a:t>Информационное </a:t>
            </a:r>
            <a:r>
              <a:rPr lang="ru-RU" dirty="0" smtClean="0"/>
              <a:t>сотрудничество</a:t>
            </a:r>
          </a:p>
          <a:p>
            <a:r>
              <a:rPr lang="ru-RU" dirty="0" smtClean="0"/>
              <a:t>Финансирование проектов и мероприятий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корпоративного наставничества АО «</a:t>
            </a:r>
            <a:r>
              <a:rPr lang="ru-RU" dirty="0" err="1" smtClean="0"/>
              <a:t>КазТрансКом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 descr="Nastav3-a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711"/>
            <a:ext cx="9144000" cy="459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299596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ru-RU" dirty="0" smtClean="0"/>
              <a:t>Постановка </a:t>
            </a:r>
            <a:r>
              <a:rPr lang="ru-RU" dirty="0" smtClean="0"/>
              <a:t>проблемы: актуальность проекта </a:t>
            </a:r>
            <a:endParaRPr lang="ru-RU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dirty="0" smtClean="0"/>
              <a:t>История </a:t>
            </a:r>
            <a:r>
              <a:rPr lang="ru-RU" dirty="0" smtClean="0"/>
              <a:t>и составляющие проекта «Наставничество</a:t>
            </a:r>
            <a:r>
              <a:rPr lang="ru-RU" dirty="0" smtClean="0"/>
              <a:t>»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dirty="0" smtClean="0"/>
              <a:t>Ц</a:t>
            </a:r>
            <a:r>
              <a:rPr lang="ru-RU" dirty="0" smtClean="0"/>
              <a:t>ели и задачи проекта «</a:t>
            </a:r>
            <a:r>
              <a:rPr lang="ru-RU" dirty="0" smtClean="0"/>
              <a:t>Корпоративное</a:t>
            </a:r>
            <a:r>
              <a:rPr lang="ru-RU" dirty="0" smtClean="0"/>
              <a:t> </a:t>
            </a:r>
            <a:r>
              <a:rPr lang="ru-RU" dirty="0" smtClean="0"/>
              <a:t>Наставничество»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dirty="0" smtClean="0"/>
              <a:t>Варианты </a:t>
            </a:r>
            <a:r>
              <a:rPr lang="ru-RU" dirty="0" smtClean="0"/>
              <a:t>помощи со стороны бизнеса </a:t>
            </a:r>
            <a:r>
              <a:rPr lang="ru-RU" dirty="0" smtClean="0"/>
              <a:t>в рамках проекта «Корпоративное наставничество</a:t>
            </a:r>
            <a:r>
              <a:rPr lang="ru-RU" dirty="0" smtClean="0"/>
              <a:t>»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dirty="0" smtClean="0"/>
              <a:t>Опыт корпоративного наставничества АО «</a:t>
            </a:r>
            <a:r>
              <a:rPr lang="ru-RU" dirty="0" err="1" smtClean="0"/>
              <a:t>КазТрансКом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плохая социальная адаптация выпускников ДУИТ;</a:t>
            </a:r>
          </a:p>
          <a:p>
            <a:r>
              <a:rPr lang="ru-RU" sz="2400" dirty="0" smtClean="0"/>
              <a:t>их неготовность быть самостоятельными, социально-активными гражданами, </a:t>
            </a:r>
          </a:p>
          <a:p>
            <a:r>
              <a:rPr lang="ru-RU" sz="2400" dirty="0" smtClean="0"/>
              <a:t>отсутствие у них опыта строительства межличностных, производственных и семейных отношений.</a:t>
            </a:r>
          </a:p>
          <a:p>
            <a:r>
              <a:rPr lang="ru-RU" sz="2400" dirty="0" smtClean="0"/>
              <a:t>дети-сироты не готовы к реальной жизни за стенами интерната, не знают как готовить еду, зарабатывать деньги, делать покупки и мн. др.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4572008"/>
            <a:ext cx="785818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Постановка проблемы: актуальность проекта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457398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Но самая большая проблема в том, что они остаются совершенно одинокими, рядом с ними нет ни одного надежного человека, к которому они могли бы обратиться за помощью.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Наставничество: </a:t>
            </a:r>
            <a:br>
              <a:rPr lang="ru-RU" dirty="0" smtClean="0"/>
            </a:br>
            <a:r>
              <a:rPr lang="ru-RU" dirty="0" smtClean="0"/>
              <a:t>краткосрочные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6"/>
            <a:ext cx="8329642" cy="18707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раскрыть жизненный потенциал воспитанников ДУИТ и сформировать навыки самостоятельной жизни через профессионально организованное общение со взрослыми волонтерами-наставниками. </a:t>
            </a:r>
          </a:p>
          <a:p>
            <a:r>
              <a:rPr lang="ru-RU" dirty="0" smtClean="0"/>
              <a:t>повысить уровень общительности и </a:t>
            </a:r>
            <a:r>
              <a:rPr lang="ru-RU" dirty="0" smtClean="0"/>
              <a:t>инициативности, улучшить </a:t>
            </a:r>
            <a:r>
              <a:rPr lang="ru-RU" dirty="0" smtClean="0"/>
              <a:t>эмоциональное состояние и повысить уверенность у детей, лишенных родительской опеки</a:t>
            </a:r>
            <a:r>
              <a:rPr lang="ru-RU" dirty="0" smtClean="0"/>
              <a:t>;</a:t>
            </a:r>
            <a:endParaRPr lang="ru-RU" dirty="0" smtClean="0"/>
          </a:p>
        </p:txBody>
      </p:sp>
      <p:pic>
        <p:nvPicPr>
          <p:cNvPr id="5" name="Рисунок 4" descr="11180608_390822674445093_470477832759875015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105775" cy="307182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НАСТАВНИК?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5186370" cy="4937760"/>
          </a:xfrm>
        </p:spPr>
        <p:txBody>
          <a:bodyPr>
            <a:normAutofit/>
          </a:bodyPr>
          <a:lstStyle/>
          <a:p>
            <a:r>
              <a:rPr lang="ru-RU" dirty="0" smtClean="0"/>
              <a:t>Наставник – взрослый человек, который лично заинтересован в конкретном ребенке. Наставник помогает в обучении, в совершенствовании навыков коммуникации, в развитии социальных компетенций и сопровождает подростка советами и помощью после того, как он покинет детский дом.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4917" y="1285860"/>
            <a:ext cx="294192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Исторические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6357982" cy="49377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НОЯБРЬ 2014 г. </a:t>
            </a:r>
          </a:p>
          <a:p>
            <a:pPr>
              <a:buNone/>
            </a:pPr>
            <a:r>
              <a:rPr lang="ru-RU" dirty="0" smtClean="0"/>
              <a:t>Запуск </a:t>
            </a:r>
            <a:r>
              <a:rPr lang="ru-RU" dirty="0" smtClean="0"/>
              <a:t>проекта «Наставничество» </a:t>
            </a:r>
            <a:r>
              <a:rPr lang="ru-RU" dirty="0" smtClean="0"/>
              <a:t>в г. </a:t>
            </a:r>
            <a:r>
              <a:rPr lang="ru-RU" dirty="0" err="1" smtClean="0"/>
              <a:t>Алматы</a:t>
            </a:r>
            <a:r>
              <a:rPr lang="ru-RU" dirty="0" smtClean="0"/>
              <a:t> на базе детского дома №2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АПРЕЛЬ 2015 г. </a:t>
            </a:r>
          </a:p>
          <a:p>
            <a:pPr>
              <a:buNone/>
            </a:pPr>
            <a:r>
              <a:rPr lang="ru-RU" dirty="0" smtClean="0"/>
              <a:t>Запуск </a:t>
            </a:r>
            <a:r>
              <a:rPr lang="ru-RU" dirty="0" smtClean="0"/>
              <a:t>проекта «Наставничество» </a:t>
            </a:r>
            <a:r>
              <a:rPr lang="ru-RU" dirty="0" smtClean="0"/>
              <a:t>в г. Астана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МАЙ 2015 г. </a:t>
            </a:r>
          </a:p>
          <a:p>
            <a:pPr>
              <a:buNone/>
            </a:pPr>
            <a:r>
              <a:rPr lang="ru-RU" dirty="0" smtClean="0"/>
              <a:t>Запуск проекта </a:t>
            </a:r>
            <a:r>
              <a:rPr lang="ru-RU" dirty="0" smtClean="0"/>
              <a:t>«Наставничество» в </a:t>
            </a:r>
            <a:r>
              <a:rPr lang="ru-RU" dirty="0" smtClean="0"/>
              <a:t>детском дома №1 г. </a:t>
            </a:r>
            <a:r>
              <a:rPr lang="ru-RU" dirty="0" err="1" smtClean="0"/>
              <a:t>Алматы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Подписание Меморандума с Комитетом по охране прав детей МОН РК, Управлениями образования гг. </a:t>
            </a:r>
            <a:r>
              <a:rPr lang="ru-RU" dirty="0" err="1" smtClean="0"/>
              <a:t>Алматы</a:t>
            </a:r>
            <a:r>
              <a:rPr lang="ru-RU" dirty="0" smtClean="0"/>
              <a:t>, Астана, Карагандинской области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ОКТЯБРЬ 2015 г. </a:t>
            </a:r>
          </a:p>
          <a:p>
            <a:pPr>
              <a:buNone/>
            </a:pPr>
            <a:r>
              <a:rPr lang="ru-RU" dirty="0" smtClean="0"/>
              <a:t>Запуск проекта в г. Караганда на базе ДД «</a:t>
            </a:r>
            <a:r>
              <a:rPr lang="ru-RU" dirty="0" err="1" smtClean="0"/>
              <a:t>Асем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 descr="лого Настав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15" y="1928802"/>
            <a:ext cx="2639585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Наставничество: участники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58204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857884" y="1000108"/>
            <a:ext cx="3286116" cy="550070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42928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</a:t>
            </a:r>
            <a:r>
              <a:rPr lang="ru-RU" dirty="0" smtClean="0"/>
              <a:t>сновная цель – социальная адаптация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6980237">
            <a:off x="-955014" y="3133181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Воспитанники ДУИТ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5534131">
            <a:off x="7129919" y="351992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Наставники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ко</a:t>
            </a:r>
            <a:r>
              <a:rPr lang="ru-RU" dirty="0" smtClean="0"/>
              <a:t>рпоративного наставничества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Помочь </a:t>
            </a:r>
            <a:r>
              <a:rPr lang="ru-RU" dirty="0" smtClean="0"/>
              <a:t>подросткам в планировании жизни и </a:t>
            </a:r>
            <a:r>
              <a:rPr lang="ru-RU" dirty="0" smtClean="0"/>
              <a:t>карьеры для успешной социализации в обществе</a:t>
            </a:r>
          </a:p>
          <a:p>
            <a:endParaRPr lang="ru-RU" dirty="0" smtClean="0"/>
          </a:p>
          <a:p>
            <a:r>
              <a:rPr lang="ru-RU" dirty="0" smtClean="0"/>
              <a:t>Предоставить </a:t>
            </a:r>
            <a:r>
              <a:rPr lang="ru-RU" dirty="0" smtClean="0"/>
              <a:t>возможность бизнес сообществу помочь детям, оставшимся без попечения </a:t>
            </a:r>
            <a:r>
              <a:rPr lang="ru-RU" dirty="0" smtClean="0"/>
              <a:t>родителей</a:t>
            </a:r>
          </a:p>
          <a:p>
            <a:endParaRPr lang="ru-RU" dirty="0" smtClean="0"/>
          </a:p>
          <a:p>
            <a:r>
              <a:rPr lang="ru-RU" dirty="0" smtClean="0"/>
              <a:t>Предложить организациям и компаниям разные виды эффективной поддержки детей, не ограничиваясь только материальной </a:t>
            </a:r>
            <a:r>
              <a:rPr lang="ru-RU" dirty="0" smtClean="0"/>
              <a:t>помощью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A33-E23E-4733-8FFF-CFD059C3143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2252</TotalTime>
  <Words>620</Words>
  <Application>Microsoft Office PowerPoint</Application>
  <PresentationFormat>Экран (4:3)</PresentationFormat>
  <Paragraphs>95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«Корпоративное Наставничество»: первые шаги ОД «РДЖВС»  и АО «КазТрансКом» </vt:lpstr>
      <vt:lpstr>Содержание</vt:lpstr>
      <vt:lpstr>Постановка проблемы: актуальность проекта</vt:lpstr>
      <vt:lpstr>Проект Наставничество:  краткосрочные цели</vt:lpstr>
      <vt:lpstr>Кто такой НАСТАВНИК?</vt:lpstr>
      <vt:lpstr>Исторические факты</vt:lpstr>
      <vt:lpstr>Проект Наставничество: участники</vt:lpstr>
      <vt:lpstr>Основная цель – социальная адаптация</vt:lpstr>
      <vt:lpstr>Цели корпоративного наставничества</vt:lpstr>
      <vt:lpstr>Задача Корпоративного Наставника</vt:lpstr>
      <vt:lpstr>Варианты помощи в рамках проекта «Корпоративное наставничество»</vt:lpstr>
      <vt:lpstr>Опыт корпоративного наставничества АО «КазТрансКом»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Корпортивное Наставничество</dc:title>
  <dc:creator>user</dc:creator>
  <cp:lastModifiedBy>user</cp:lastModifiedBy>
  <cp:revision>125</cp:revision>
  <dcterms:created xsi:type="dcterms:W3CDTF">2016-04-18T09:42:52Z</dcterms:created>
  <dcterms:modified xsi:type="dcterms:W3CDTF">2016-06-27T18:21:58Z</dcterms:modified>
</cp:coreProperties>
</file>