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1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53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91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24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44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31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23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13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17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49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41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36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4000">
              <a:srgbClr val="00B0F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65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invamade.kz/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70248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Проект «</a:t>
            </a:r>
            <a:r>
              <a:rPr lang="en-US" sz="6000" b="1" dirty="0" err="1" smtClean="0"/>
              <a:t>InvaMade</a:t>
            </a:r>
            <a:r>
              <a:rPr lang="ru-RU" sz="6000" b="1" dirty="0" smtClean="0"/>
              <a:t>»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61048"/>
            <a:ext cx="7016824" cy="100811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cs typeface="Aharoni" pitchFamily="2" charset="-79"/>
              </a:rPr>
              <a:t>Первый Социальный Онлайн-магазин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cs typeface="Aharoni" pitchFamily="2" charset="-79"/>
              </a:rPr>
              <a:t>по продаже изделий, сделанных инвалидами</a:t>
            </a:r>
            <a:endParaRPr lang="ru-RU" sz="2400" dirty="0">
              <a:solidFill>
                <a:schemeClr val="bg1"/>
              </a:solidFill>
              <a:cs typeface="Aharoni" pitchFamily="2" charset="-79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152128" cy="1152128"/>
          </a:xfrm>
          <a:prstGeom prst="rect">
            <a:avLst/>
          </a:prstGeom>
          <a:solidFill>
            <a:srgbClr val="FFFF99">
              <a:alpha val="0"/>
            </a:srgbClr>
          </a:solidFill>
        </p:spPr>
      </p:pic>
    </p:spTree>
    <p:extLst>
      <p:ext uri="{BB962C8B-B14F-4D97-AF65-F5344CB8AC3E}">
        <p14:creationId xmlns:p14="http://schemas.microsoft.com/office/powerpoint/2010/main" val="1071420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История создания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hlinkClick r:id="rId2"/>
              </a:rPr>
              <a:t>www.invamade.kz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как онлайн - магазин заработал в </a:t>
            </a:r>
            <a:r>
              <a:rPr lang="ru-RU" u="sng" dirty="0" smtClean="0">
                <a:solidFill>
                  <a:schemeClr val="bg1"/>
                </a:solidFill>
              </a:rPr>
              <a:t>феврале 2016 года (4 мес.)</a:t>
            </a:r>
          </a:p>
          <a:p>
            <a:pPr>
              <a:buFont typeface="Arial" charset="0"/>
              <a:buChar char="•"/>
            </a:pPr>
            <a:endParaRPr lang="ru-RU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b="1" u="sng" dirty="0" smtClean="0">
                <a:solidFill>
                  <a:schemeClr val="bg1"/>
                </a:solidFill>
              </a:rPr>
              <a:t>Вовлечено:</a:t>
            </a:r>
          </a:p>
          <a:p>
            <a:pPr marL="0" indent="0">
              <a:buNone/>
            </a:pPr>
            <a:endParaRPr lang="ru-RU" b="1" u="sng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-</a:t>
            </a:r>
            <a:r>
              <a:rPr lang="ru-RU" sz="2800" dirty="0" smtClean="0">
                <a:solidFill>
                  <a:schemeClr val="bg1"/>
                </a:solidFill>
              </a:rPr>
              <a:t> 17 человек с инвалидностью (</a:t>
            </a:r>
            <a:r>
              <a:rPr lang="ru-RU" sz="2800" dirty="0" err="1" smtClean="0">
                <a:solidFill>
                  <a:schemeClr val="bg1"/>
                </a:solidFill>
              </a:rPr>
              <a:t>физ.лица</a:t>
            </a:r>
            <a:r>
              <a:rPr lang="ru-RU" sz="2800" dirty="0" smtClean="0">
                <a:solidFill>
                  <a:schemeClr val="bg1"/>
                </a:solidFill>
              </a:rPr>
              <a:t>, </a:t>
            </a:r>
            <a:r>
              <a:rPr lang="ru-RU" sz="2800" dirty="0" err="1" smtClean="0">
                <a:solidFill>
                  <a:schemeClr val="bg1"/>
                </a:solidFill>
              </a:rPr>
              <a:t>г.Алматы</a:t>
            </a:r>
            <a:r>
              <a:rPr lang="ru-RU" sz="2800" dirty="0" smtClean="0">
                <a:solidFill>
                  <a:schemeClr val="bg1"/>
                </a:solidFill>
              </a:rPr>
              <a:t>);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- 7 организаций, работающих с людьми с особыми потребностями (</a:t>
            </a:r>
            <a:r>
              <a:rPr lang="ru-RU" sz="2800" dirty="0" err="1" smtClean="0">
                <a:solidFill>
                  <a:schemeClr val="bg1"/>
                </a:solidFill>
              </a:rPr>
              <a:t>г.Алматы</a:t>
            </a:r>
            <a:r>
              <a:rPr lang="ru-RU" sz="2800" dirty="0" smtClean="0">
                <a:solidFill>
                  <a:schemeClr val="bg1"/>
                </a:solidFill>
              </a:rPr>
              <a:t> и </a:t>
            </a:r>
            <a:r>
              <a:rPr lang="ru-RU" sz="2800" dirty="0" err="1" smtClean="0">
                <a:solidFill>
                  <a:schemeClr val="bg1"/>
                </a:solidFill>
              </a:rPr>
              <a:t>г.Тараз</a:t>
            </a:r>
            <a:r>
              <a:rPr lang="ru-RU" sz="2800" dirty="0" smtClean="0">
                <a:solidFill>
                  <a:schemeClr val="bg1"/>
                </a:solidFill>
              </a:rPr>
              <a:t>)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32656"/>
            <a:ext cx="1152128" cy="1152128"/>
          </a:xfrm>
          <a:prstGeom prst="rect">
            <a:avLst/>
          </a:prstGeom>
          <a:solidFill>
            <a:srgbClr val="FFFF99">
              <a:alpha val="0"/>
            </a:srgbClr>
          </a:solidFill>
        </p:spPr>
      </p:pic>
    </p:spTree>
    <p:extLst>
      <p:ext uri="{BB962C8B-B14F-4D97-AF65-F5344CB8AC3E}">
        <p14:creationId xmlns:p14="http://schemas.microsoft.com/office/powerpoint/2010/main" val="3213379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</a:rPr>
              <a:t>Социализация людей с особыми потребностями в обществе;</a:t>
            </a:r>
          </a:p>
          <a:p>
            <a:pPr>
              <a:buFont typeface="Wingdings" pitchFamily="2" charset="2"/>
              <a:buChar char="ü"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dirty="0">
                <a:solidFill>
                  <a:schemeClr val="bg1"/>
                </a:solidFill>
              </a:rPr>
              <a:t>П</a:t>
            </a:r>
            <a:r>
              <a:rPr lang="ru-RU" dirty="0" smtClean="0">
                <a:solidFill>
                  <a:schemeClr val="bg1"/>
                </a:solidFill>
              </a:rPr>
              <a:t>редоставление </a:t>
            </a:r>
            <a:r>
              <a:rPr lang="ru-RU" dirty="0">
                <a:solidFill>
                  <a:schemeClr val="bg1"/>
                </a:solidFill>
              </a:rPr>
              <a:t>инвалидам альтернативного источника дохода;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dirty="0">
                <a:solidFill>
                  <a:schemeClr val="bg1"/>
                </a:solidFill>
              </a:rPr>
              <a:t>П</a:t>
            </a:r>
            <a:r>
              <a:rPr lang="ru-RU" dirty="0" smtClean="0">
                <a:solidFill>
                  <a:schemeClr val="bg1"/>
                </a:solidFill>
              </a:rPr>
              <a:t>овышение </a:t>
            </a:r>
            <a:r>
              <a:rPr lang="ru-RU" dirty="0">
                <a:solidFill>
                  <a:schemeClr val="bg1"/>
                </a:solidFill>
              </a:rPr>
              <a:t>уровня мастерства у людей с особыми потребностями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</a:rPr>
              <a:t>Обучение </a:t>
            </a:r>
            <a:r>
              <a:rPr lang="ru-RU" dirty="0">
                <a:solidFill>
                  <a:schemeClr val="bg1"/>
                </a:solidFill>
              </a:rPr>
              <a:t>инвалидов ручному </a:t>
            </a:r>
            <a:r>
              <a:rPr lang="ru-RU" dirty="0" smtClean="0">
                <a:solidFill>
                  <a:schemeClr val="bg1"/>
                </a:solidFill>
              </a:rPr>
              <a:t>труду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640"/>
            <a:ext cx="1152128" cy="1152128"/>
          </a:xfrm>
          <a:prstGeom prst="rect">
            <a:avLst/>
          </a:prstGeom>
          <a:solidFill>
            <a:srgbClr val="FFFF99">
              <a:alpha val="0"/>
            </a:srgbClr>
          </a:solidFill>
        </p:spPr>
      </p:pic>
    </p:spTree>
    <p:extLst>
      <p:ext uri="{BB962C8B-B14F-4D97-AF65-F5344CB8AC3E}">
        <p14:creationId xmlns:p14="http://schemas.microsoft.com/office/powerpoint/2010/main" val="323093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Достигнутые результаты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</a:rPr>
              <a:t>Запуск сувенирной лавки «Юрта Чудес» совместно с ОО АРДИ (Ассоциация родителей детей-инвалидов)</a:t>
            </a:r>
          </a:p>
          <a:p>
            <a:pPr algn="ctr">
              <a:buFont typeface="Wingdings" pitchFamily="2" charset="2"/>
              <a:buChar char="ü"/>
            </a:pPr>
            <a:endParaRPr lang="ru-RU" dirty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</a:rPr>
              <a:t>Вовлечение организаций из других городов (</a:t>
            </a:r>
            <a:r>
              <a:rPr lang="ru-RU" dirty="0" err="1" smtClean="0">
                <a:solidFill>
                  <a:schemeClr val="bg1"/>
                </a:solidFill>
              </a:rPr>
              <a:t>г.Тараз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88640"/>
            <a:ext cx="1152128" cy="1152128"/>
          </a:xfrm>
          <a:prstGeom prst="rect">
            <a:avLst/>
          </a:prstGeom>
          <a:solidFill>
            <a:srgbClr val="FFFF99">
              <a:alpha val="0"/>
            </a:srgbClr>
          </a:solidFill>
        </p:spPr>
      </p:pic>
    </p:spTree>
    <p:extLst>
      <p:ext uri="{BB962C8B-B14F-4D97-AF65-F5344CB8AC3E}">
        <p14:creationId xmlns:p14="http://schemas.microsoft.com/office/powerpoint/2010/main" val="119964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Планы на развитие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Проведение обучающих мероприятий для людей с особыми потребностями (мастер-классы)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Помощь инвалидам в становлении своего собственного бренда и производства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Открытие еще 4 специализированных точек продаж (3 – в Алматы, 1 – в Астане)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Вовлечение людей с особыми потребностями в проект со всего Казахстана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88640"/>
            <a:ext cx="1152128" cy="1152128"/>
          </a:xfrm>
          <a:prstGeom prst="rect">
            <a:avLst/>
          </a:prstGeom>
          <a:solidFill>
            <a:srgbClr val="FFFF99">
              <a:alpha val="0"/>
            </a:srgbClr>
          </a:solidFill>
        </p:spPr>
      </p:pic>
    </p:spTree>
    <p:extLst>
      <p:ext uri="{BB962C8B-B14F-4D97-AF65-F5344CB8AC3E}">
        <p14:creationId xmlns:p14="http://schemas.microsoft.com/office/powerpoint/2010/main" val="1604824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9405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151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Проект «InvaMade»</vt:lpstr>
      <vt:lpstr>История создания</vt:lpstr>
      <vt:lpstr>Цели</vt:lpstr>
      <vt:lpstr>Достигнутые результаты</vt:lpstr>
      <vt:lpstr>Планы на развитие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«InvaMade»</dc:title>
  <dc:creator>виктор</dc:creator>
  <cp:lastModifiedBy>User</cp:lastModifiedBy>
  <cp:revision>8</cp:revision>
  <dcterms:created xsi:type="dcterms:W3CDTF">2016-05-23T03:30:37Z</dcterms:created>
  <dcterms:modified xsi:type="dcterms:W3CDTF">2016-08-09T08:56:55Z</dcterms:modified>
</cp:coreProperties>
</file>