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947275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57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93524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36195" lvl="0" indent="-298450" algn="just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report is a preparation tool for the WebAcademy.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Academy is the first of its kind in CIS using Russian and partner country local languages;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fill a resource vacuum, as one of the few available resources on the topic and in local languages.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Potential </a:t>
            </a:r>
            <a:r>
              <a:rPr lang="en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reach and scope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web academy ARGO’s </a:t>
            </a:r>
            <a:r>
              <a:rPr lang="en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Regional Online Platform, cso-central.asia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last quarter: </a:t>
            </a:r>
            <a:r>
              <a:rPr lang="en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35,416 visits from 69 countries</a:t>
            </a: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and fee-for-service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act as a learning and networking platform between civil society, academia, governments, and international organizations.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This was a comprensive survey; This is a specialized topic within quality/legitimate Universities - not a common program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13 universities (quality and credibility) - graduate education at the </a:t>
            </a:r>
            <a:r>
              <a:rPr lang="en" sz="1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master’s level</a:t>
            </a: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1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post-graduate certification</a:t>
            </a: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or </a:t>
            </a:r>
            <a:r>
              <a:rPr lang="en" sz="1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professional development certification</a:t>
            </a: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in a relevant area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7 relevant national and international civil society organizations 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- provide additional insight into current and best practices in internet based education and CSO management education.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371600" lvl="2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development organizations, i.e. World Bank and UNESCO; 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371600" lvl="2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organizations dedicated to open and distance education; and 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371600" lvl="2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organizations dedicated to non-profit education and leadership development. 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10 relevant education research centers 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Based on this survey and needs of the region, the following recommendations for the academy were created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Based on experience and needs within the region; recommendations from CSOs </a:t>
            </a:r>
            <a:endParaRPr sz="1400"/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-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Open to any individual or organization wishing to gain a strong foundation in CSO competences;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-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Provide general and immediately applied information; and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-"/>
            </a:pP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Professional Development Certification: </a:t>
            </a:r>
            <a:r>
              <a:rPr lang="en" sz="1400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CSO Management</a:t>
            </a: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1400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Fundraising</a:t>
            </a:r>
            <a:r>
              <a:rPr lang="en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and </a:t>
            </a:r>
            <a:r>
              <a:rPr lang="en" sz="1400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Social Entrepreneurship</a:t>
            </a:r>
            <a:endParaRPr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Target CSO community members with 3-5 years of professional or volunteer experience in the sector or those who completed relevant CSO WebAcademy Foundation level;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more in-depth, practical information for stronger and more applicable skills and knowledge.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Professional Development Certification</a:t>
            </a: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CSO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Management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- 8 institutions, (India, United Kingdom and United States);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4 - professional development certification and 4 - post-graduate certification.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Leadership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- 4 institutions (all from United States); with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1 - at the graduate certificate level. Therefore it is recommended that a leadership focused certificate program oy be available at the foundation and advanced levels. </a:t>
            </a:r>
            <a:r>
              <a:rPr lang="en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a popular academic program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However, </a:t>
            </a:r>
            <a:r>
              <a:rPr lang="en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leadership is a much needed skill for the civil society sector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advance their agendas.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- 5 institutions, (Australia and United States); 2 at  post-graduate level certification.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Both executive and master’s degree - Modeling the University of San Diego MA program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Both executive and master’s degree - Modeling the University of San Diego MA program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o-central.asia/biblioteka/analiticheskie-material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o-central.asia/biblioteka/analiticheskie-material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9875" y="994950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ARGO/P4I CSO Web Academy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78450" y="1928550"/>
            <a:ext cx="8987100" cy="11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Trends and Best Practices Civil Society Development e-Education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http://cso-central.asia/biblioteka/analiticheskie-materialy/</a:t>
            </a:r>
            <a:endParaRPr sz="1800"/>
          </a:p>
        </p:txBody>
      </p:sp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949378"/>
            <a:ext cx="2970975" cy="115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44600" y="4154801"/>
            <a:ext cx="2502650" cy="80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7805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Global Survey 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Font typeface="Roboto"/>
              <a:buChar char="-"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Australia, Europe, India and the United States.</a:t>
            </a:r>
            <a:endParaRPr sz="2400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55150" y="784150"/>
            <a:ext cx="8520600" cy="29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13 Universities </a:t>
            </a:r>
            <a:endParaRPr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7 National and International CSOs</a:t>
            </a:r>
            <a:endParaRPr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Development organizations - World Bank, UNESCO, etc.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CSOs dedicated to Open and Distance Education - International Council for Open and Distance Education; Nonprofit Academic Centers Council ,etc.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CSOs dedicated to non-profit education and leadership development - Nonprofit Leadership Alliance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10 Education Research Centers </a:t>
            </a:r>
            <a:endParaRPr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- 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Australian Center for Philanthropy and Nonprofit Studies</a:t>
            </a:r>
            <a:r>
              <a:rPr lang="en" sz="16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6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189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Basic Level </a:t>
            </a:r>
            <a:r>
              <a:rPr lang="en" sz="2400" b="1">
                <a:latin typeface="Roboto"/>
                <a:ea typeface="Roboto"/>
                <a:cs typeface="Roboto"/>
                <a:sym typeface="Roboto"/>
              </a:rPr>
              <a:t>(Russian, local languages) </a:t>
            </a:r>
            <a:endParaRPr sz="240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968775"/>
            <a:ext cx="8520600" cy="37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Possible Course Topics: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Introduction to CSO management (CSO in community, project design, finance budget, strategic management, legal registration);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Basic fundraising and resources mobilization;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Art of facilitations and presentations;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Public relations (PR) skills and work with media;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Fundamentals of marketing and management;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Organizational behavior;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Conflicts resolution;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of social media in civil society; and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of innovative technology for fundraising, advocacy, or service provision, and etc.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61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Advanced Level </a:t>
            </a:r>
            <a:r>
              <a:rPr lang="en" b="1" i="1">
                <a:latin typeface="Roboto"/>
                <a:ea typeface="Roboto"/>
                <a:cs typeface="Roboto"/>
                <a:sym typeface="Roboto"/>
              </a:rPr>
              <a:t>(Russian, local languages)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96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Professional Development Certification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b="1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CSO</a:t>
            </a: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b="1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Management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- 8 institutions, (India, United Kingdom and United States);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4 - professional development certification and 4 - post-graduate certification.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b="1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Leadership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- 4 institutions (all from United States); only 1 at the graduate certificate level.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b="1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Fundraising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- 5 institutions, (Australia and United States); 2 at  post-graduate level certification.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190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Executive Level </a:t>
            </a:r>
            <a:r>
              <a:rPr lang="en" b="1" i="1">
                <a:latin typeface="Roboto"/>
                <a:ea typeface="Roboto"/>
                <a:cs typeface="Roboto"/>
                <a:sym typeface="Roboto"/>
              </a:rPr>
              <a:t>(Russian, English)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834025"/>
            <a:ext cx="8520600" cy="373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Target qualified degree and non-degree seeking top-CSO managers, professional experts, post-graduate students, and those who completed relevant advanced level, professional development certification.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Programs are </a:t>
            </a:r>
            <a:r>
              <a:rPr lang="en" sz="1600" i="1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theoretical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and </a:t>
            </a:r>
            <a:r>
              <a:rPr lang="en" sz="1600" i="1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practical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in nature giving the student an in-depth breadth of knowledge to understand their role and the role of civil society within a broader context.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Suggested Executive Level Post-Graduate Certification</a:t>
            </a:r>
            <a:endParaRPr sz="16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b="1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CSO Management</a:t>
            </a:r>
            <a:r>
              <a:rPr lang="en" sz="1600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- 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8 institutions, (India, United Kingdom and United States)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4 - professional development certification and  4 - post-graduate certification.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i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b="1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Fundraising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- 5 institutions (Australia and United States)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2 -  at  post-graduate level certification.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47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Master’s Degree - CSO Management </a:t>
            </a:r>
            <a:r>
              <a:rPr lang="en" sz="2400" i="1">
                <a:latin typeface="Roboto"/>
                <a:ea typeface="Roboto"/>
                <a:cs typeface="Roboto"/>
                <a:sym typeface="Roboto"/>
              </a:rPr>
              <a:t>(Russian, English)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0060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Focus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targets working professionals; blends theoretical and practical knowledge, giving in-depth breadth of knowledge to understand their role and the role of civil society within a broader context.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Modeling the University of San Diego MA program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- 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Applied learning</a:t>
            </a: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facilitating the transfer of knowledge from theory to practice;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Students produce relevant, applicable projects;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Learn how to be politically and technically proficient in bringing best practices to CSOs;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Produce materials that may be immediately applied;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best and most relevant projects can be housed in an online library at the WebAcademy and used by practitioners within the target countries.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162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Master’s Degree - CSO Management </a:t>
            </a:r>
            <a:r>
              <a:rPr lang="en" sz="2400" i="1">
                <a:latin typeface="Roboto"/>
                <a:ea typeface="Roboto"/>
                <a:cs typeface="Roboto"/>
                <a:sym typeface="Roboto"/>
              </a:rPr>
              <a:t>(Russian, English)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Development Tools and Resources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lang="en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Quality Assurance Tools and Resources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Nonprofit Academic Centers Council:</a:t>
            </a:r>
            <a:r>
              <a:rPr lang="en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Indicators of Quality in Nonprofit Education Centers</a:t>
            </a:r>
            <a:endParaRPr sz="16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Council for Open and Distance Education - </a:t>
            </a:r>
            <a:r>
              <a:rPr lang="en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Quality models in online and open education around the globe: State of the art and recommendations.</a:t>
            </a:r>
            <a:endParaRPr sz="16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lang="en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Educational Assessment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CommonWealth of Learning - </a:t>
            </a:r>
            <a:r>
              <a:rPr lang="en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Guidelines for On-line Assessments for Educators</a:t>
            </a:r>
            <a:endParaRPr sz="16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Analytics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lang="en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Universal Access to Information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UNESCO - </a:t>
            </a:r>
            <a:r>
              <a:rPr lang="en" sz="16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for All: Guidelines on the Inclusion of Learners with Disabilities in Open and Distance Learning</a:t>
            </a:r>
            <a:endParaRPr sz="16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So the questions are...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As an specialist or expert in your field - What can you offer?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Which course will you be taking? Where do you need to grow your competencies?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Roboto"/>
                <a:ea typeface="Roboto"/>
                <a:cs typeface="Roboto"/>
                <a:sym typeface="Roboto"/>
              </a:rPr>
              <a:t>THANK YOU!</a:t>
            </a:r>
            <a:endParaRPr sz="3000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additional information, resource, and details of findings see report: </a:t>
            </a:r>
            <a:endParaRPr/>
          </a:p>
          <a:p>
            <a:pPr marL="0" lvl="0" indent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Global Current and Best Practices - Civil Society Development e-Education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Recommendations for the ARGO/P4I CSO WebAcademy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http://cso-central.asia/biblioteka/analiticheskie-materialy/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Contact</a:t>
            </a:r>
            <a:r>
              <a:rPr lang="en"/>
              <a:t>: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Tara Shoup-Paulsson, M.A. / M.L.A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Development Manager/Advisor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t.shoup.paulsson@gmail.com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1109</Words>
  <Application>Microsoft Office PowerPoint</Application>
  <PresentationFormat>Экран (16:9)</PresentationFormat>
  <Paragraphs>122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Roboto</vt:lpstr>
      <vt:lpstr>Times New Roman</vt:lpstr>
      <vt:lpstr>Simple Light</vt:lpstr>
      <vt:lpstr>ARGO/P4I CSO Web Academy</vt:lpstr>
      <vt:lpstr>Global Survey  Australia, Europe, India and the United States.</vt:lpstr>
      <vt:lpstr>Basic Level (Russian, local languages) </vt:lpstr>
      <vt:lpstr>Advanced Level (Russian, local languages)</vt:lpstr>
      <vt:lpstr>Executive Level (Russian, English)</vt:lpstr>
      <vt:lpstr>Master’s Degree - CSO Management (Russian, English)</vt:lpstr>
      <vt:lpstr>Master’s Degree - CSO Management (Russian, English)</vt:lpstr>
      <vt:lpstr>So the questions are...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ARGO/P4I CSO Web Academy</dc:title>
  <dc:creator>Alex</dc:creator>
  <cp:lastModifiedBy>Alex</cp:lastModifiedBy>
  <cp:revision>1</cp:revision>
  <cp:lastPrinted>2018-06-14T02:26:38Z</cp:lastPrinted>
  <dcterms:modified xsi:type="dcterms:W3CDTF">2018-06-14T02:28:22Z</dcterms:modified>
</cp:coreProperties>
</file>