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86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1303" y="1206195"/>
            <a:ext cx="11405393" cy="643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1" y="10287000"/>
                </a:lnTo>
                <a:lnTo>
                  <a:pt x="18288001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6505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88950" y="9101296"/>
            <a:ext cx="193040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08685" algn="l"/>
              </a:tabLst>
            </a:pP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300" spc="270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1450" spc="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5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3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365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И</a:t>
            </a:r>
            <a:r>
              <a:rPr sz="1850" spc="-14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35" dirty="0">
                <a:solidFill>
                  <a:srgbClr val="FFFFFF"/>
                </a:solidFill>
                <a:latin typeface="Liberation Sans"/>
                <a:cs typeface="Liberation Sans"/>
              </a:rPr>
              <a:t>Ю</a:t>
            </a:r>
            <a:r>
              <a:rPr sz="1850" spc="-14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Н</a:t>
            </a:r>
            <a:r>
              <a:rPr sz="1850" spc="-14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Я</a:t>
            </a:r>
            <a:r>
              <a:rPr sz="1850" spc="-14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60054" y="9171485"/>
            <a:ext cx="716280" cy="2292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37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56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44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88950" y="9434671"/>
            <a:ext cx="339344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62100" algn="l"/>
              </a:tabLst>
            </a:pP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Л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30" dirty="0">
                <a:solidFill>
                  <a:srgbClr val="FFFFFF"/>
                </a:solidFill>
                <a:latin typeface="Liberation Sans"/>
                <a:cs typeface="Liberation Sans"/>
              </a:rPr>
              <a:t>М</a:t>
            </a:r>
            <a:r>
              <a:rPr sz="1850" spc="-114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Т</a:t>
            </a:r>
            <a:r>
              <a:rPr sz="1850" spc="-114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30" dirty="0">
                <a:solidFill>
                  <a:srgbClr val="FFFFFF"/>
                </a:solidFill>
                <a:latin typeface="Liberation Sans"/>
                <a:cs typeface="Liberation Sans"/>
              </a:rPr>
              <a:t>Ы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,	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К</a:t>
            </a:r>
            <a:r>
              <a:rPr sz="1850" spc="-1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З</a:t>
            </a:r>
            <a:r>
              <a:rPr sz="1850" spc="-1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r>
              <a:rPr sz="1850" spc="-1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Х</a:t>
            </a:r>
            <a:r>
              <a:rPr sz="1850" spc="-1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С</a:t>
            </a:r>
            <a:r>
              <a:rPr sz="1850" spc="-1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Т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r>
              <a:rPr sz="1850" spc="-1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Н</a:t>
            </a:r>
            <a:endParaRPr sz="1850">
              <a:latin typeface="Liberation Sans"/>
              <a:cs typeface="Liberatio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1275" y="8777446"/>
            <a:ext cx="3808729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79169" algn="l"/>
              </a:tabLst>
            </a:pP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А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С</a:t>
            </a:r>
            <a:r>
              <a:rPr sz="1850" spc="-26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Е</a:t>
            </a:r>
            <a:r>
              <a:rPr sz="1850" spc="-114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Л	К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У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Б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Н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30" dirty="0">
                <a:solidFill>
                  <a:srgbClr val="FFFFFF"/>
                </a:solidFill>
                <a:latin typeface="Liberation Sans"/>
                <a:cs typeface="Liberation Sans"/>
              </a:rPr>
              <a:t>Ы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Ч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Б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Е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К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О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В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1275" y="9064911"/>
            <a:ext cx="4547870" cy="1025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90"/>
              </a:spcBef>
              <a:tabLst>
                <a:tab pos="2354580" algn="l"/>
              </a:tabLst>
            </a:pP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С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С</a:t>
            </a:r>
            <a:r>
              <a:rPr sz="1850" spc="-114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О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Ц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И</a:t>
            </a:r>
            <a:r>
              <a:rPr sz="1850" spc="-114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Ц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И</a:t>
            </a:r>
            <a:r>
              <a:rPr sz="1850" spc="-114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Я	С</a:t>
            </a:r>
            <a:r>
              <a:rPr sz="1850" spc="-1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О</a:t>
            </a:r>
            <a:r>
              <a:rPr sz="1850" spc="-1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Ц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И</a:t>
            </a:r>
            <a:r>
              <a:rPr sz="1850" spc="-1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Л</a:t>
            </a:r>
            <a:r>
              <a:rPr sz="1850" spc="-1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Ь</a:t>
            </a:r>
            <a:r>
              <a:rPr sz="1850" spc="-1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Н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30" dirty="0">
                <a:solidFill>
                  <a:srgbClr val="FFFFFF"/>
                </a:solidFill>
                <a:latin typeface="Liberation Sans"/>
                <a:cs typeface="Liberation Sans"/>
              </a:rPr>
              <a:t>Ы</a:t>
            </a:r>
            <a:r>
              <a:rPr sz="1850" spc="-1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Х 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П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Р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Е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Д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П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Р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И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Н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И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30" dirty="0">
                <a:solidFill>
                  <a:srgbClr val="FFFFFF"/>
                </a:solidFill>
                <a:latin typeface="Liberation Sans"/>
                <a:cs typeface="Liberation Sans"/>
              </a:rPr>
              <a:t>М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Т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Е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Л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Е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Й</a:t>
            </a:r>
            <a:endParaRPr sz="185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К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30" dirty="0">
                <a:solidFill>
                  <a:srgbClr val="FFFFFF"/>
                </a:solidFill>
                <a:latin typeface="Liberation Sans"/>
                <a:cs typeface="Liberation Sans"/>
              </a:rPr>
              <a:t>Ы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Р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15" dirty="0">
                <a:solidFill>
                  <a:srgbClr val="FFFFFF"/>
                </a:solidFill>
                <a:latin typeface="Liberation Sans"/>
                <a:cs typeface="Liberation Sans"/>
              </a:rPr>
              <a:t>Г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30" dirty="0">
                <a:solidFill>
                  <a:srgbClr val="FFFFFF"/>
                </a:solidFill>
                <a:latin typeface="Liberation Sans"/>
                <a:cs typeface="Liberation Sans"/>
              </a:rPr>
              <a:t>Ы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З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С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Т</a:t>
            </a:r>
            <a:r>
              <a:rPr sz="1850" spc="-1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r>
              <a:rPr sz="1850" spc="-12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Liberation Sans"/>
                <a:cs typeface="Liberation Sans"/>
              </a:rPr>
              <a:t>Н</a:t>
            </a:r>
            <a:endParaRPr sz="1850">
              <a:latin typeface="Liberation Sans"/>
              <a:cs typeface="Liberatio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0800" y="6656089"/>
            <a:ext cx="15621635" cy="156400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780"/>
              </a:lnSpc>
              <a:spcBef>
                <a:spcPts val="755"/>
              </a:spcBef>
            </a:pPr>
            <a:r>
              <a:rPr sz="3700" spc="300" dirty="0">
                <a:solidFill>
                  <a:srgbClr val="FFFFFF"/>
                </a:solidFill>
                <a:latin typeface="Arial Black"/>
                <a:cs typeface="Arial Black"/>
              </a:rPr>
              <a:t>"</a:t>
            </a:r>
            <a:r>
              <a:rPr sz="5250" b="1" spc="300" dirty="0">
                <a:solidFill>
                  <a:srgbClr val="FFFFFF"/>
                </a:solidFill>
                <a:latin typeface="Liberation Sans"/>
                <a:cs typeface="Liberation Sans"/>
              </a:rPr>
              <a:t>СОЦИАЛЬНОЕ </a:t>
            </a:r>
            <a:r>
              <a:rPr sz="5250" b="1" spc="305" dirty="0">
                <a:solidFill>
                  <a:srgbClr val="FFFFFF"/>
                </a:solidFill>
                <a:latin typeface="Liberation Sans"/>
                <a:cs typeface="Liberation Sans"/>
              </a:rPr>
              <a:t>ПРЕДПРИНИМАТЕЛЬСТВО</a:t>
            </a:r>
            <a:r>
              <a:rPr sz="3700" spc="305" dirty="0">
                <a:solidFill>
                  <a:srgbClr val="FFFFFF"/>
                </a:solidFill>
                <a:latin typeface="Arial Black"/>
                <a:cs typeface="Arial Black"/>
              </a:rPr>
              <a:t>-  </a:t>
            </a:r>
            <a:r>
              <a:rPr sz="5250" b="1" spc="254" dirty="0">
                <a:solidFill>
                  <a:srgbClr val="FFFFFF"/>
                </a:solidFill>
                <a:latin typeface="Liberation Sans"/>
                <a:cs typeface="Liberation Sans"/>
              </a:rPr>
              <a:t>УСТОЙЧИВОЕ </a:t>
            </a:r>
            <a:r>
              <a:rPr sz="5250" b="1" spc="250" dirty="0">
                <a:solidFill>
                  <a:srgbClr val="FFFFFF"/>
                </a:solidFill>
                <a:latin typeface="Liberation Sans"/>
                <a:cs typeface="Liberation Sans"/>
              </a:rPr>
              <a:t>УЛУЧШЕНИЕ</a:t>
            </a:r>
            <a:r>
              <a:rPr sz="5250" b="1" spc="320" dirty="0">
                <a:solidFill>
                  <a:srgbClr val="FFFFFF"/>
                </a:solidFill>
                <a:latin typeface="Liberation Sans"/>
                <a:cs typeface="Liberation Sans"/>
              </a:rPr>
              <a:t> МИРА</a:t>
            </a:r>
            <a:r>
              <a:rPr sz="3700" spc="320" dirty="0">
                <a:solidFill>
                  <a:srgbClr val="FFFFFF"/>
                </a:solidFill>
                <a:latin typeface="Arial Black"/>
                <a:cs typeface="Arial Black"/>
              </a:rPr>
              <a:t>"</a:t>
            </a:r>
            <a:endParaRPr sz="37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24457" y="8572500"/>
            <a:ext cx="1075690" cy="133350"/>
          </a:xfrm>
          <a:custGeom>
            <a:avLst/>
            <a:gdLst/>
            <a:ahLst/>
            <a:cxnLst/>
            <a:rect l="l" t="t" r="r" b="b"/>
            <a:pathLst>
              <a:path w="1075689" h="133350">
                <a:moveTo>
                  <a:pt x="0" y="0"/>
                </a:moveTo>
                <a:lnTo>
                  <a:pt x="1075351" y="0"/>
                </a:lnTo>
                <a:lnTo>
                  <a:pt x="1075351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02158" y="8696325"/>
            <a:ext cx="1075690" cy="133350"/>
          </a:xfrm>
          <a:custGeom>
            <a:avLst/>
            <a:gdLst/>
            <a:ahLst/>
            <a:cxnLst/>
            <a:rect l="l" t="t" r="r" b="b"/>
            <a:pathLst>
              <a:path w="1075690" h="133350">
                <a:moveTo>
                  <a:pt x="0" y="0"/>
                </a:moveTo>
                <a:lnTo>
                  <a:pt x="1075351" y="0"/>
                </a:lnTo>
                <a:lnTo>
                  <a:pt x="1075351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3900"/>
            <a:ext cx="18288000" cy="9563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325" y="8974988"/>
            <a:ext cx="294703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-15" dirty="0">
                <a:solidFill>
                  <a:srgbClr val="FFFFFF"/>
                </a:solidFill>
                <a:latin typeface="Arial"/>
                <a:cs typeface="Arial"/>
              </a:rPr>
              <a:t>"</a:t>
            </a:r>
            <a:r>
              <a:rPr sz="405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Б</a:t>
            </a:r>
            <a:r>
              <a:rPr sz="4050" spc="-3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И</a:t>
            </a:r>
            <a:r>
              <a:rPr sz="4050" spc="-33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Ш</a:t>
            </a:r>
            <a:r>
              <a:rPr sz="4050" spc="-3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К</a:t>
            </a:r>
            <a:r>
              <a:rPr sz="4050" spc="-33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Е</a:t>
            </a:r>
            <a:r>
              <a:rPr sz="4050" spc="-3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К</a:t>
            </a:r>
            <a:endParaRPr sz="4050">
              <a:latin typeface="Liberation Sans"/>
              <a:cs typeface="Liberatio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9430" y="8974988"/>
            <a:ext cx="295338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М</a:t>
            </a:r>
            <a:r>
              <a:rPr sz="4050" spc="-33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Е</a:t>
            </a:r>
            <a:r>
              <a:rPr sz="4050" spc="-3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Б</a:t>
            </a:r>
            <a:r>
              <a:rPr sz="4050" spc="-33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Е</a:t>
            </a:r>
            <a:r>
              <a:rPr sz="4050" spc="-32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Л</a:t>
            </a:r>
            <a:r>
              <a:rPr sz="4050" spc="-33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Ь</a:t>
            </a:r>
            <a:r>
              <a:rPr sz="4050" spc="-33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spc="-15" dirty="0">
                <a:solidFill>
                  <a:srgbClr val="FFFFFF"/>
                </a:solidFill>
                <a:latin typeface="Arial"/>
                <a:cs typeface="Arial"/>
              </a:rPr>
              <a:t>"</a:t>
            </a:r>
            <a:endParaRPr sz="4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0085" y="0"/>
            <a:ext cx="7973059" cy="22904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8900"/>
              </a:lnSpc>
              <a:spcBef>
                <a:spcPts val="120"/>
              </a:spcBef>
            </a:pPr>
            <a:r>
              <a:rPr sz="7900" spc="10" dirty="0">
                <a:solidFill>
                  <a:srgbClr val="006C84"/>
                </a:solidFill>
              </a:rPr>
              <a:t>Г</a:t>
            </a:r>
            <a:r>
              <a:rPr sz="7900" spc="-545" dirty="0">
                <a:solidFill>
                  <a:srgbClr val="006C84"/>
                </a:solidFill>
              </a:rPr>
              <a:t> </a:t>
            </a:r>
            <a:r>
              <a:rPr sz="7900" spc="15" dirty="0">
                <a:solidFill>
                  <a:srgbClr val="006C84"/>
                </a:solidFill>
              </a:rPr>
              <a:t>О</a:t>
            </a:r>
            <a:r>
              <a:rPr sz="7900" spc="-545" dirty="0">
                <a:solidFill>
                  <a:srgbClr val="006C84"/>
                </a:solidFill>
              </a:rPr>
              <a:t> </a:t>
            </a:r>
            <a:r>
              <a:rPr sz="7900" spc="15" dirty="0">
                <a:solidFill>
                  <a:srgbClr val="006C84"/>
                </a:solidFill>
              </a:rPr>
              <a:t>С</a:t>
            </a:r>
            <a:r>
              <a:rPr sz="7900" spc="-545" dirty="0">
                <a:solidFill>
                  <a:srgbClr val="006C84"/>
                </a:solidFill>
              </a:rPr>
              <a:t> </a:t>
            </a:r>
            <a:r>
              <a:rPr sz="7900" spc="10" dirty="0">
                <a:solidFill>
                  <a:srgbClr val="006C84"/>
                </a:solidFill>
              </a:rPr>
              <a:t>Т</a:t>
            </a:r>
            <a:r>
              <a:rPr sz="7900" spc="-545" dirty="0">
                <a:solidFill>
                  <a:srgbClr val="006C84"/>
                </a:solidFill>
              </a:rPr>
              <a:t> </a:t>
            </a:r>
            <a:r>
              <a:rPr sz="7900" spc="15" dirty="0">
                <a:solidFill>
                  <a:srgbClr val="006C84"/>
                </a:solidFill>
              </a:rPr>
              <a:t>И</a:t>
            </a:r>
            <a:r>
              <a:rPr sz="7900" spc="-545" dirty="0">
                <a:solidFill>
                  <a:srgbClr val="006C84"/>
                </a:solidFill>
              </a:rPr>
              <a:t> </a:t>
            </a:r>
            <a:r>
              <a:rPr sz="7900" spc="15" dirty="0">
                <a:solidFill>
                  <a:srgbClr val="006C84"/>
                </a:solidFill>
              </a:rPr>
              <a:t>Н</a:t>
            </a:r>
            <a:r>
              <a:rPr sz="7900" spc="-545" dirty="0">
                <a:solidFill>
                  <a:srgbClr val="006C84"/>
                </a:solidFill>
              </a:rPr>
              <a:t> </a:t>
            </a:r>
            <a:r>
              <a:rPr sz="7900" spc="15" dirty="0">
                <a:solidFill>
                  <a:srgbClr val="006C84"/>
                </a:solidFill>
              </a:rPr>
              <a:t>И</a:t>
            </a:r>
            <a:r>
              <a:rPr sz="7900" spc="-545" dirty="0">
                <a:solidFill>
                  <a:srgbClr val="006C84"/>
                </a:solidFill>
              </a:rPr>
              <a:t> </a:t>
            </a:r>
            <a:r>
              <a:rPr sz="7900" spc="15" dirty="0">
                <a:solidFill>
                  <a:srgbClr val="006C84"/>
                </a:solidFill>
              </a:rPr>
              <a:t>Ц</a:t>
            </a:r>
            <a:r>
              <a:rPr sz="7900" spc="-545" dirty="0">
                <a:solidFill>
                  <a:srgbClr val="006C84"/>
                </a:solidFill>
              </a:rPr>
              <a:t> </a:t>
            </a:r>
            <a:r>
              <a:rPr sz="7900" spc="15" dirty="0">
                <a:solidFill>
                  <a:srgbClr val="006C84"/>
                </a:solidFill>
              </a:rPr>
              <a:t>А</a:t>
            </a:r>
            <a:endParaRPr sz="7900"/>
          </a:p>
          <a:p>
            <a:pPr algn="ctr">
              <a:lnSpc>
                <a:spcPts val="8900"/>
              </a:lnSpc>
            </a:pPr>
            <a:r>
              <a:rPr sz="7900" b="1" spc="315" dirty="0">
                <a:solidFill>
                  <a:srgbClr val="006C84"/>
                </a:solidFill>
                <a:latin typeface="Arial"/>
                <a:cs typeface="Arial"/>
              </a:rPr>
              <a:t>"</a:t>
            </a:r>
            <a:r>
              <a:rPr sz="7900" b="1" spc="-545" dirty="0">
                <a:solidFill>
                  <a:srgbClr val="006C84"/>
                </a:solidFill>
                <a:latin typeface="Arial"/>
                <a:cs typeface="Arial"/>
              </a:rPr>
              <a:t> </a:t>
            </a:r>
            <a:r>
              <a:rPr sz="7900" b="1" spc="-430" dirty="0">
                <a:solidFill>
                  <a:srgbClr val="006C84"/>
                </a:solidFill>
                <a:latin typeface="Arial"/>
                <a:cs typeface="Arial"/>
              </a:rPr>
              <a:t>B</a:t>
            </a:r>
            <a:r>
              <a:rPr sz="7900" b="1" spc="-545" dirty="0">
                <a:solidFill>
                  <a:srgbClr val="006C84"/>
                </a:solidFill>
                <a:latin typeface="Arial"/>
                <a:cs typeface="Arial"/>
              </a:rPr>
              <a:t> </a:t>
            </a:r>
            <a:r>
              <a:rPr sz="7900" b="1" spc="-35" dirty="0">
                <a:solidFill>
                  <a:srgbClr val="006C84"/>
                </a:solidFill>
                <a:latin typeface="Arial"/>
                <a:cs typeface="Arial"/>
              </a:rPr>
              <a:t>R</a:t>
            </a:r>
            <a:r>
              <a:rPr sz="7900" b="1" spc="-540" dirty="0">
                <a:solidFill>
                  <a:srgbClr val="006C84"/>
                </a:solidFill>
                <a:latin typeface="Arial"/>
                <a:cs typeface="Arial"/>
              </a:rPr>
              <a:t> </a:t>
            </a:r>
            <a:r>
              <a:rPr sz="7900" b="1" spc="245" dirty="0">
                <a:solidFill>
                  <a:srgbClr val="006C84"/>
                </a:solidFill>
                <a:latin typeface="Arial"/>
                <a:cs typeface="Arial"/>
              </a:rPr>
              <a:t>I</a:t>
            </a:r>
            <a:r>
              <a:rPr sz="7900" b="1" spc="-545" dirty="0">
                <a:solidFill>
                  <a:srgbClr val="006C84"/>
                </a:solidFill>
                <a:latin typeface="Arial"/>
                <a:cs typeface="Arial"/>
              </a:rPr>
              <a:t> </a:t>
            </a:r>
            <a:r>
              <a:rPr sz="7900" b="1" spc="140" dirty="0">
                <a:solidFill>
                  <a:srgbClr val="006C84"/>
                </a:solidFill>
                <a:latin typeface="Arial"/>
                <a:cs typeface="Arial"/>
              </a:rPr>
              <a:t>D</a:t>
            </a:r>
            <a:r>
              <a:rPr sz="7900" b="1" spc="-540" dirty="0">
                <a:solidFill>
                  <a:srgbClr val="006C84"/>
                </a:solidFill>
                <a:latin typeface="Arial"/>
                <a:cs typeface="Arial"/>
              </a:rPr>
              <a:t> </a:t>
            </a:r>
            <a:r>
              <a:rPr sz="7900" b="1" spc="420" dirty="0">
                <a:solidFill>
                  <a:srgbClr val="006C84"/>
                </a:solidFill>
                <a:latin typeface="Arial"/>
                <a:cs typeface="Arial"/>
              </a:rPr>
              <a:t>G</a:t>
            </a:r>
            <a:r>
              <a:rPr sz="7900" b="1" spc="-545" dirty="0">
                <a:solidFill>
                  <a:srgbClr val="006C84"/>
                </a:solidFill>
                <a:latin typeface="Arial"/>
                <a:cs typeface="Arial"/>
              </a:rPr>
              <a:t> </a:t>
            </a:r>
            <a:r>
              <a:rPr sz="7900" b="1" spc="-675" dirty="0">
                <a:solidFill>
                  <a:srgbClr val="006C84"/>
                </a:solidFill>
                <a:latin typeface="Arial"/>
                <a:cs typeface="Arial"/>
              </a:rPr>
              <a:t>E</a:t>
            </a:r>
            <a:r>
              <a:rPr sz="7900" b="1" spc="-545" dirty="0">
                <a:solidFill>
                  <a:srgbClr val="006C84"/>
                </a:solidFill>
                <a:latin typeface="Arial"/>
                <a:cs typeface="Arial"/>
              </a:rPr>
              <a:t> </a:t>
            </a:r>
            <a:r>
              <a:rPr sz="7900" b="1" spc="55" dirty="0">
                <a:solidFill>
                  <a:srgbClr val="006C84"/>
                </a:solidFill>
                <a:latin typeface="Arial"/>
                <a:cs typeface="Arial"/>
              </a:rPr>
              <a:t>S</a:t>
            </a:r>
            <a:r>
              <a:rPr sz="7900" b="1" spc="-540" dirty="0">
                <a:solidFill>
                  <a:srgbClr val="006C84"/>
                </a:solidFill>
                <a:latin typeface="Arial"/>
                <a:cs typeface="Arial"/>
              </a:rPr>
              <a:t> </a:t>
            </a:r>
            <a:r>
              <a:rPr sz="7900" b="1" spc="315" dirty="0">
                <a:solidFill>
                  <a:srgbClr val="006C84"/>
                </a:solidFill>
                <a:latin typeface="Arial"/>
                <a:cs typeface="Arial"/>
              </a:rPr>
              <a:t>"</a:t>
            </a:r>
            <a:endParaRPr sz="7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915" y="8649931"/>
            <a:ext cx="5796915" cy="12293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45085">
              <a:lnSpc>
                <a:spcPts val="4730"/>
              </a:lnSpc>
              <a:spcBef>
                <a:spcPts val="275"/>
              </a:spcBef>
            </a:pPr>
            <a:r>
              <a:rPr sz="3950" dirty="0">
                <a:solidFill>
                  <a:srgbClr val="006C84"/>
                </a:solidFill>
                <a:latin typeface="Liberation Sans"/>
                <a:cs typeface="Liberation Sans"/>
              </a:rPr>
              <a:t>МИРБЕК </a:t>
            </a:r>
            <a:r>
              <a:rPr sz="3950" spc="-25" dirty="0">
                <a:solidFill>
                  <a:srgbClr val="006C84"/>
                </a:solidFill>
                <a:latin typeface="Liberation Sans"/>
                <a:cs typeface="Liberation Sans"/>
              </a:rPr>
              <a:t>АСАНГАРИЕВ</a:t>
            </a:r>
            <a:r>
              <a:rPr sz="3950" spc="-25" dirty="0">
                <a:solidFill>
                  <a:srgbClr val="006C84"/>
                </a:solidFill>
                <a:latin typeface="Arial"/>
                <a:cs typeface="Arial"/>
              </a:rPr>
              <a:t>,  </a:t>
            </a:r>
            <a:r>
              <a:rPr sz="3950" spc="-40" dirty="0">
                <a:solidFill>
                  <a:srgbClr val="006C84"/>
                </a:solidFill>
                <a:latin typeface="Liberation Sans"/>
                <a:cs typeface="Liberation Sans"/>
              </a:rPr>
              <a:t>БИШКЕК</a:t>
            </a:r>
            <a:r>
              <a:rPr sz="3950" spc="-40" dirty="0">
                <a:solidFill>
                  <a:srgbClr val="006C84"/>
                </a:solidFill>
                <a:latin typeface="Arial"/>
                <a:cs typeface="Arial"/>
              </a:rPr>
              <a:t>,</a:t>
            </a:r>
            <a:r>
              <a:rPr sz="3950" spc="-135" dirty="0">
                <a:solidFill>
                  <a:srgbClr val="006C84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006C84"/>
                </a:solidFill>
                <a:latin typeface="Liberation Sans"/>
                <a:cs typeface="Liberation Sans"/>
              </a:rPr>
              <a:t>КЫРГЫЗСТАН</a:t>
            </a:r>
            <a:endParaRPr sz="3950">
              <a:latin typeface="Liberation Sans"/>
              <a:cs typeface="Liberatio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3837" y="8181975"/>
            <a:ext cx="2781300" cy="2095500"/>
          </a:xfrm>
          <a:custGeom>
            <a:avLst/>
            <a:gdLst/>
            <a:ahLst/>
            <a:cxnLst/>
            <a:rect l="l" t="t" r="r" b="b"/>
            <a:pathLst>
              <a:path w="2781300" h="2095500">
                <a:moveTo>
                  <a:pt x="1508233" y="1727199"/>
                </a:moveTo>
                <a:lnTo>
                  <a:pt x="1462219" y="1727199"/>
                </a:lnTo>
                <a:lnTo>
                  <a:pt x="1442564" y="1600199"/>
                </a:lnTo>
                <a:lnTo>
                  <a:pt x="1422790" y="1473199"/>
                </a:lnTo>
                <a:lnTo>
                  <a:pt x="1413284" y="1409699"/>
                </a:lnTo>
                <a:lnTo>
                  <a:pt x="1404259" y="1346199"/>
                </a:lnTo>
                <a:lnTo>
                  <a:pt x="1395885" y="1282699"/>
                </a:lnTo>
                <a:lnTo>
                  <a:pt x="1388332" y="1231899"/>
                </a:lnTo>
                <a:lnTo>
                  <a:pt x="1381771" y="1193799"/>
                </a:lnTo>
                <a:lnTo>
                  <a:pt x="1376372" y="1155699"/>
                </a:lnTo>
                <a:lnTo>
                  <a:pt x="1372304" y="1117599"/>
                </a:lnTo>
                <a:lnTo>
                  <a:pt x="1369739" y="1104899"/>
                </a:lnTo>
                <a:lnTo>
                  <a:pt x="1368846" y="1092199"/>
                </a:lnTo>
                <a:lnTo>
                  <a:pt x="1368009" y="1079499"/>
                </a:lnTo>
                <a:lnTo>
                  <a:pt x="1362567" y="1028699"/>
                </a:lnTo>
                <a:lnTo>
                  <a:pt x="1358799" y="977899"/>
                </a:lnTo>
                <a:lnTo>
                  <a:pt x="1354891" y="927099"/>
                </a:lnTo>
                <a:lnTo>
                  <a:pt x="1351262" y="876299"/>
                </a:lnTo>
                <a:lnTo>
                  <a:pt x="1348330" y="812799"/>
                </a:lnTo>
                <a:lnTo>
                  <a:pt x="1346513" y="749299"/>
                </a:lnTo>
                <a:lnTo>
                  <a:pt x="1346231" y="685799"/>
                </a:lnTo>
                <a:lnTo>
                  <a:pt x="1347901" y="622299"/>
                </a:lnTo>
                <a:lnTo>
                  <a:pt x="1351942" y="558799"/>
                </a:lnTo>
                <a:lnTo>
                  <a:pt x="1358772" y="495299"/>
                </a:lnTo>
                <a:lnTo>
                  <a:pt x="1377783" y="380999"/>
                </a:lnTo>
                <a:lnTo>
                  <a:pt x="1397714" y="304799"/>
                </a:lnTo>
                <a:lnTo>
                  <a:pt x="1430800" y="215899"/>
                </a:lnTo>
                <a:lnTo>
                  <a:pt x="1489275" y="114299"/>
                </a:lnTo>
                <a:lnTo>
                  <a:pt x="1532503" y="63499"/>
                </a:lnTo>
                <a:lnTo>
                  <a:pt x="1576022" y="38099"/>
                </a:lnTo>
                <a:lnTo>
                  <a:pt x="1619714" y="25399"/>
                </a:lnTo>
                <a:lnTo>
                  <a:pt x="1663463" y="25399"/>
                </a:lnTo>
                <a:lnTo>
                  <a:pt x="1750656" y="0"/>
                </a:lnTo>
                <a:lnTo>
                  <a:pt x="1793865" y="0"/>
                </a:lnTo>
                <a:lnTo>
                  <a:pt x="1844552" y="12699"/>
                </a:lnTo>
                <a:lnTo>
                  <a:pt x="1883518" y="38099"/>
                </a:lnTo>
                <a:lnTo>
                  <a:pt x="1911879" y="63499"/>
                </a:lnTo>
                <a:lnTo>
                  <a:pt x="1696682" y="63499"/>
                </a:lnTo>
                <a:lnTo>
                  <a:pt x="1663361" y="76199"/>
                </a:lnTo>
                <a:lnTo>
                  <a:pt x="1632862" y="101599"/>
                </a:lnTo>
                <a:lnTo>
                  <a:pt x="1604222" y="139699"/>
                </a:lnTo>
                <a:lnTo>
                  <a:pt x="1577442" y="165099"/>
                </a:lnTo>
                <a:lnTo>
                  <a:pt x="1552522" y="203199"/>
                </a:lnTo>
                <a:lnTo>
                  <a:pt x="1529462" y="241299"/>
                </a:lnTo>
                <a:lnTo>
                  <a:pt x="1508262" y="279399"/>
                </a:lnTo>
                <a:lnTo>
                  <a:pt x="1488922" y="317499"/>
                </a:lnTo>
                <a:lnTo>
                  <a:pt x="1471441" y="355599"/>
                </a:lnTo>
                <a:lnTo>
                  <a:pt x="1455821" y="393699"/>
                </a:lnTo>
                <a:lnTo>
                  <a:pt x="1442062" y="431799"/>
                </a:lnTo>
                <a:lnTo>
                  <a:pt x="1430162" y="482599"/>
                </a:lnTo>
                <a:lnTo>
                  <a:pt x="1420122" y="520699"/>
                </a:lnTo>
                <a:lnTo>
                  <a:pt x="1411943" y="571499"/>
                </a:lnTo>
                <a:lnTo>
                  <a:pt x="1405624" y="622299"/>
                </a:lnTo>
                <a:lnTo>
                  <a:pt x="1401166" y="673099"/>
                </a:lnTo>
                <a:lnTo>
                  <a:pt x="1398568" y="723899"/>
                </a:lnTo>
                <a:lnTo>
                  <a:pt x="1397830" y="774699"/>
                </a:lnTo>
                <a:lnTo>
                  <a:pt x="1398953" y="825499"/>
                </a:lnTo>
                <a:lnTo>
                  <a:pt x="1401936" y="876299"/>
                </a:lnTo>
                <a:lnTo>
                  <a:pt x="1406780" y="927099"/>
                </a:lnTo>
                <a:lnTo>
                  <a:pt x="1413485" y="990599"/>
                </a:lnTo>
                <a:lnTo>
                  <a:pt x="1422050" y="1054099"/>
                </a:lnTo>
                <a:lnTo>
                  <a:pt x="1432476" y="1104899"/>
                </a:lnTo>
                <a:lnTo>
                  <a:pt x="1508233" y="1727199"/>
                </a:lnTo>
                <a:close/>
              </a:path>
              <a:path w="2781300" h="2095500">
                <a:moveTo>
                  <a:pt x="1944510" y="190499"/>
                </a:moveTo>
                <a:lnTo>
                  <a:pt x="1909180" y="190499"/>
                </a:lnTo>
                <a:lnTo>
                  <a:pt x="1876416" y="177799"/>
                </a:lnTo>
                <a:lnTo>
                  <a:pt x="1845557" y="165099"/>
                </a:lnTo>
                <a:lnTo>
                  <a:pt x="1815941" y="139699"/>
                </a:lnTo>
                <a:lnTo>
                  <a:pt x="1757794" y="88899"/>
                </a:lnTo>
                <a:lnTo>
                  <a:pt x="1727939" y="76199"/>
                </a:lnTo>
                <a:lnTo>
                  <a:pt x="1696682" y="63499"/>
                </a:lnTo>
                <a:lnTo>
                  <a:pt x="1911879" y="63499"/>
                </a:lnTo>
                <a:lnTo>
                  <a:pt x="1930752" y="101599"/>
                </a:lnTo>
                <a:lnTo>
                  <a:pt x="1941257" y="139699"/>
                </a:lnTo>
                <a:lnTo>
                  <a:pt x="1944510" y="190499"/>
                </a:lnTo>
                <a:close/>
              </a:path>
              <a:path w="2781300" h="2095500">
                <a:moveTo>
                  <a:pt x="1689016" y="1955799"/>
                </a:moveTo>
                <a:lnTo>
                  <a:pt x="1536062" y="1955799"/>
                </a:lnTo>
                <a:lnTo>
                  <a:pt x="1542510" y="1930399"/>
                </a:lnTo>
                <a:lnTo>
                  <a:pt x="1549226" y="1904999"/>
                </a:lnTo>
                <a:lnTo>
                  <a:pt x="1556205" y="1879599"/>
                </a:lnTo>
                <a:lnTo>
                  <a:pt x="1563441" y="1854199"/>
                </a:lnTo>
                <a:lnTo>
                  <a:pt x="1564738" y="1803399"/>
                </a:lnTo>
                <a:lnTo>
                  <a:pt x="1566665" y="1752599"/>
                </a:lnTo>
                <a:lnTo>
                  <a:pt x="1569212" y="1701799"/>
                </a:lnTo>
                <a:lnTo>
                  <a:pt x="1572369" y="1650999"/>
                </a:lnTo>
                <a:lnTo>
                  <a:pt x="1576127" y="1600199"/>
                </a:lnTo>
                <a:lnTo>
                  <a:pt x="1580475" y="1549399"/>
                </a:lnTo>
                <a:lnTo>
                  <a:pt x="1585404" y="1498599"/>
                </a:lnTo>
                <a:lnTo>
                  <a:pt x="1590903" y="1460499"/>
                </a:lnTo>
                <a:lnTo>
                  <a:pt x="1596962" y="1409699"/>
                </a:lnTo>
                <a:lnTo>
                  <a:pt x="1603572" y="1358899"/>
                </a:lnTo>
                <a:lnTo>
                  <a:pt x="1610722" y="1308099"/>
                </a:lnTo>
                <a:lnTo>
                  <a:pt x="1618403" y="1257299"/>
                </a:lnTo>
                <a:lnTo>
                  <a:pt x="1626604" y="1206499"/>
                </a:lnTo>
                <a:lnTo>
                  <a:pt x="1637380" y="1142999"/>
                </a:lnTo>
                <a:lnTo>
                  <a:pt x="1649613" y="1092199"/>
                </a:lnTo>
                <a:lnTo>
                  <a:pt x="1663253" y="1028699"/>
                </a:lnTo>
                <a:lnTo>
                  <a:pt x="1678249" y="977899"/>
                </a:lnTo>
                <a:lnTo>
                  <a:pt x="1694551" y="914399"/>
                </a:lnTo>
                <a:lnTo>
                  <a:pt x="1712109" y="863599"/>
                </a:lnTo>
                <a:lnTo>
                  <a:pt x="1730873" y="812799"/>
                </a:lnTo>
                <a:lnTo>
                  <a:pt x="1750792" y="761999"/>
                </a:lnTo>
                <a:lnTo>
                  <a:pt x="1771816" y="711199"/>
                </a:lnTo>
                <a:lnTo>
                  <a:pt x="1793895" y="673099"/>
                </a:lnTo>
                <a:lnTo>
                  <a:pt x="1816979" y="622299"/>
                </a:lnTo>
                <a:lnTo>
                  <a:pt x="1841017" y="584199"/>
                </a:lnTo>
                <a:lnTo>
                  <a:pt x="1865959" y="533399"/>
                </a:lnTo>
                <a:lnTo>
                  <a:pt x="1891755" y="495299"/>
                </a:lnTo>
                <a:lnTo>
                  <a:pt x="1918354" y="457199"/>
                </a:lnTo>
                <a:lnTo>
                  <a:pt x="1945707" y="431799"/>
                </a:lnTo>
                <a:lnTo>
                  <a:pt x="1973763" y="393699"/>
                </a:lnTo>
                <a:lnTo>
                  <a:pt x="2002472" y="355599"/>
                </a:lnTo>
                <a:lnTo>
                  <a:pt x="2031783" y="330199"/>
                </a:lnTo>
                <a:lnTo>
                  <a:pt x="2061646" y="304799"/>
                </a:lnTo>
                <a:lnTo>
                  <a:pt x="2036301" y="342899"/>
                </a:lnTo>
                <a:lnTo>
                  <a:pt x="2012441" y="380999"/>
                </a:lnTo>
                <a:lnTo>
                  <a:pt x="1989992" y="419099"/>
                </a:lnTo>
                <a:lnTo>
                  <a:pt x="1968883" y="469899"/>
                </a:lnTo>
                <a:lnTo>
                  <a:pt x="1949040" y="507999"/>
                </a:lnTo>
                <a:lnTo>
                  <a:pt x="1930390" y="546099"/>
                </a:lnTo>
                <a:lnTo>
                  <a:pt x="1912860" y="596899"/>
                </a:lnTo>
                <a:lnTo>
                  <a:pt x="1896377" y="634999"/>
                </a:lnTo>
                <a:lnTo>
                  <a:pt x="1880869" y="685799"/>
                </a:lnTo>
                <a:lnTo>
                  <a:pt x="1866262" y="736599"/>
                </a:lnTo>
                <a:lnTo>
                  <a:pt x="1852484" y="787399"/>
                </a:lnTo>
                <a:lnTo>
                  <a:pt x="1839460" y="825499"/>
                </a:lnTo>
                <a:lnTo>
                  <a:pt x="1827120" y="876299"/>
                </a:lnTo>
                <a:lnTo>
                  <a:pt x="1815389" y="939799"/>
                </a:lnTo>
                <a:lnTo>
                  <a:pt x="1804195" y="990599"/>
                </a:lnTo>
                <a:lnTo>
                  <a:pt x="1793464" y="1041399"/>
                </a:lnTo>
                <a:lnTo>
                  <a:pt x="1783124" y="1092199"/>
                </a:lnTo>
                <a:lnTo>
                  <a:pt x="1773102" y="1155699"/>
                </a:lnTo>
                <a:lnTo>
                  <a:pt x="1763325" y="1206499"/>
                </a:lnTo>
                <a:lnTo>
                  <a:pt x="1753720" y="1269999"/>
                </a:lnTo>
                <a:lnTo>
                  <a:pt x="1748003" y="1295399"/>
                </a:lnTo>
                <a:lnTo>
                  <a:pt x="1742702" y="1333499"/>
                </a:lnTo>
                <a:lnTo>
                  <a:pt x="1737772" y="1384299"/>
                </a:lnTo>
                <a:lnTo>
                  <a:pt x="1733166" y="1422399"/>
                </a:lnTo>
                <a:lnTo>
                  <a:pt x="1820872" y="1422399"/>
                </a:lnTo>
                <a:lnTo>
                  <a:pt x="1813572" y="1435099"/>
                </a:lnTo>
                <a:lnTo>
                  <a:pt x="1792030" y="1485899"/>
                </a:lnTo>
                <a:lnTo>
                  <a:pt x="1749381" y="1587499"/>
                </a:lnTo>
                <a:lnTo>
                  <a:pt x="1874451" y="1587499"/>
                </a:lnTo>
                <a:lnTo>
                  <a:pt x="1854797" y="1612899"/>
                </a:lnTo>
                <a:lnTo>
                  <a:pt x="1827400" y="1663699"/>
                </a:lnTo>
                <a:lnTo>
                  <a:pt x="1801768" y="1701799"/>
                </a:lnTo>
                <a:lnTo>
                  <a:pt x="1777586" y="1752599"/>
                </a:lnTo>
                <a:lnTo>
                  <a:pt x="1754536" y="1803399"/>
                </a:lnTo>
                <a:lnTo>
                  <a:pt x="1732303" y="1854199"/>
                </a:lnTo>
                <a:lnTo>
                  <a:pt x="1710568" y="1904999"/>
                </a:lnTo>
                <a:lnTo>
                  <a:pt x="1689016" y="1955799"/>
                </a:lnTo>
                <a:close/>
              </a:path>
              <a:path w="2781300" h="2095500">
                <a:moveTo>
                  <a:pt x="281634" y="723899"/>
                </a:moveTo>
                <a:lnTo>
                  <a:pt x="154336" y="723899"/>
                </a:lnTo>
                <a:lnTo>
                  <a:pt x="194366" y="711199"/>
                </a:lnTo>
                <a:lnTo>
                  <a:pt x="236880" y="711199"/>
                </a:lnTo>
                <a:lnTo>
                  <a:pt x="281634" y="723899"/>
                </a:lnTo>
                <a:close/>
              </a:path>
              <a:path w="2781300" h="2095500">
                <a:moveTo>
                  <a:pt x="1445346" y="1676399"/>
                </a:moveTo>
                <a:lnTo>
                  <a:pt x="1403434" y="1676399"/>
                </a:lnTo>
                <a:lnTo>
                  <a:pt x="1383145" y="1612899"/>
                </a:lnTo>
                <a:lnTo>
                  <a:pt x="1363062" y="1549399"/>
                </a:lnTo>
                <a:lnTo>
                  <a:pt x="1343206" y="1498599"/>
                </a:lnTo>
                <a:lnTo>
                  <a:pt x="1323597" y="1435099"/>
                </a:lnTo>
                <a:lnTo>
                  <a:pt x="1304255" y="1384299"/>
                </a:lnTo>
                <a:lnTo>
                  <a:pt x="1285201" y="1333499"/>
                </a:lnTo>
                <a:lnTo>
                  <a:pt x="1266455" y="1282699"/>
                </a:lnTo>
                <a:lnTo>
                  <a:pt x="1248038" y="1244599"/>
                </a:lnTo>
                <a:lnTo>
                  <a:pt x="1229969" y="1206499"/>
                </a:lnTo>
                <a:lnTo>
                  <a:pt x="1212270" y="1168399"/>
                </a:lnTo>
                <a:lnTo>
                  <a:pt x="1194961" y="1142999"/>
                </a:lnTo>
                <a:lnTo>
                  <a:pt x="1178061" y="1117599"/>
                </a:lnTo>
                <a:lnTo>
                  <a:pt x="1141592" y="1092199"/>
                </a:lnTo>
                <a:lnTo>
                  <a:pt x="1067155" y="1041399"/>
                </a:lnTo>
                <a:lnTo>
                  <a:pt x="1029207" y="1028699"/>
                </a:lnTo>
                <a:lnTo>
                  <a:pt x="832586" y="965199"/>
                </a:lnTo>
                <a:lnTo>
                  <a:pt x="791956" y="965199"/>
                </a:lnTo>
                <a:lnTo>
                  <a:pt x="750913" y="952499"/>
                </a:lnTo>
                <a:lnTo>
                  <a:pt x="667635" y="952499"/>
                </a:lnTo>
                <a:lnTo>
                  <a:pt x="625418" y="939799"/>
                </a:lnTo>
                <a:lnTo>
                  <a:pt x="539881" y="939799"/>
                </a:lnTo>
                <a:lnTo>
                  <a:pt x="496580" y="927099"/>
                </a:lnTo>
                <a:lnTo>
                  <a:pt x="452939" y="927099"/>
                </a:lnTo>
                <a:lnTo>
                  <a:pt x="408967" y="914399"/>
                </a:lnTo>
                <a:lnTo>
                  <a:pt x="364674" y="914399"/>
                </a:lnTo>
                <a:lnTo>
                  <a:pt x="229973" y="876299"/>
                </a:lnTo>
                <a:lnTo>
                  <a:pt x="184498" y="850899"/>
                </a:lnTo>
                <a:lnTo>
                  <a:pt x="138754" y="838199"/>
                </a:lnTo>
                <a:lnTo>
                  <a:pt x="46494" y="787399"/>
                </a:lnTo>
                <a:lnTo>
                  <a:pt x="0" y="749299"/>
                </a:lnTo>
                <a:lnTo>
                  <a:pt x="23943" y="749299"/>
                </a:lnTo>
                <a:lnTo>
                  <a:pt x="51593" y="736599"/>
                </a:lnTo>
                <a:lnTo>
                  <a:pt x="82705" y="723899"/>
                </a:lnTo>
                <a:lnTo>
                  <a:pt x="376883" y="723899"/>
                </a:lnTo>
                <a:lnTo>
                  <a:pt x="690959" y="800099"/>
                </a:lnTo>
                <a:lnTo>
                  <a:pt x="744869" y="825499"/>
                </a:lnTo>
                <a:lnTo>
                  <a:pt x="798575" y="838199"/>
                </a:lnTo>
                <a:lnTo>
                  <a:pt x="904395" y="888999"/>
                </a:lnTo>
                <a:lnTo>
                  <a:pt x="956019" y="914399"/>
                </a:lnTo>
                <a:lnTo>
                  <a:pt x="1006462" y="939799"/>
                </a:lnTo>
                <a:lnTo>
                  <a:pt x="1055477" y="965199"/>
                </a:lnTo>
                <a:lnTo>
                  <a:pt x="1102821" y="1003299"/>
                </a:lnTo>
                <a:lnTo>
                  <a:pt x="1148249" y="1041399"/>
                </a:lnTo>
                <a:lnTo>
                  <a:pt x="1191517" y="1066799"/>
                </a:lnTo>
                <a:lnTo>
                  <a:pt x="1207084" y="1079499"/>
                </a:lnTo>
                <a:lnTo>
                  <a:pt x="1223544" y="1104899"/>
                </a:lnTo>
                <a:lnTo>
                  <a:pt x="1240819" y="1130299"/>
                </a:lnTo>
                <a:lnTo>
                  <a:pt x="1258829" y="1168399"/>
                </a:lnTo>
                <a:lnTo>
                  <a:pt x="1277497" y="1206499"/>
                </a:lnTo>
                <a:lnTo>
                  <a:pt x="1296745" y="1257299"/>
                </a:lnTo>
                <a:lnTo>
                  <a:pt x="1316495" y="1308099"/>
                </a:lnTo>
                <a:lnTo>
                  <a:pt x="1336668" y="1358899"/>
                </a:lnTo>
                <a:lnTo>
                  <a:pt x="1357186" y="1409699"/>
                </a:lnTo>
                <a:lnTo>
                  <a:pt x="1377971" y="1473199"/>
                </a:lnTo>
                <a:lnTo>
                  <a:pt x="1398945" y="1536699"/>
                </a:lnTo>
                <a:lnTo>
                  <a:pt x="1445346" y="1676399"/>
                </a:lnTo>
                <a:close/>
              </a:path>
              <a:path w="2781300" h="2095500">
                <a:moveTo>
                  <a:pt x="1874451" y="1587499"/>
                </a:moveTo>
                <a:lnTo>
                  <a:pt x="1749381" y="1587499"/>
                </a:lnTo>
                <a:lnTo>
                  <a:pt x="1765803" y="1574799"/>
                </a:lnTo>
                <a:lnTo>
                  <a:pt x="1783132" y="1549399"/>
                </a:lnTo>
                <a:lnTo>
                  <a:pt x="1801414" y="1536699"/>
                </a:lnTo>
                <a:lnTo>
                  <a:pt x="1820693" y="1523999"/>
                </a:lnTo>
                <a:lnTo>
                  <a:pt x="1855737" y="1485899"/>
                </a:lnTo>
                <a:lnTo>
                  <a:pt x="1886514" y="1447799"/>
                </a:lnTo>
                <a:lnTo>
                  <a:pt x="1913734" y="1396999"/>
                </a:lnTo>
                <a:lnTo>
                  <a:pt x="1938103" y="1358899"/>
                </a:lnTo>
                <a:lnTo>
                  <a:pt x="1960332" y="1308099"/>
                </a:lnTo>
                <a:lnTo>
                  <a:pt x="2001202" y="1219199"/>
                </a:lnTo>
                <a:lnTo>
                  <a:pt x="2021260" y="1181099"/>
                </a:lnTo>
                <a:lnTo>
                  <a:pt x="2042011" y="1142999"/>
                </a:lnTo>
                <a:lnTo>
                  <a:pt x="2088430" y="1092199"/>
                </a:lnTo>
                <a:lnTo>
                  <a:pt x="2145434" y="1066799"/>
                </a:lnTo>
                <a:lnTo>
                  <a:pt x="2197944" y="1054099"/>
                </a:lnTo>
                <a:lnTo>
                  <a:pt x="2246794" y="1028699"/>
                </a:lnTo>
                <a:lnTo>
                  <a:pt x="2292819" y="1028699"/>
                </a:lnTo>
                <a:lnTo>
                  <a:pt x="2336853" y="1015999"/>
                </a:lnTo>
                <a:lnTo>
                  <a:pt x="2509775" y="1015999"/>
                </a:lnTo>
                <a:lnTo>
                  <a:pt x="2556374" y="1028699"/>
                </a:lnTo>
                <a:lnTo>
                  <a:pt x="2605991" y="1041399"/>
                </a:lnTo>
                <a:lnTo>
                  <a:pt x="2659458" y="1054099"/>
                </a:lnTo>
                <a:lnTo>
                  <a:pt x="2717612" y="1066799"/>
                </a:lnTo>
                <a:lnTo>
                  <a:pt x="2781286" y="1079499"/>
                </a:lnTo>
                <a:lnTo>
                  <a:pt x="2733333" y="1104899"/>
                </a:lnTo>
                <a:lnTo>
                  <a:pt x="2492127" y="1168399"/>
                </a:lnTo>
                <a:lnTo>
                  <a:pt x="2443659" y="1168399"/>
                </a:lnTo>
                <a:lnTo>
                  <a:pt x="2395137" y="1181099"/>
                </a:lnTo>
                <a:lnTo>
                  <a:pt x="2297964" y="1181099"/>
                </a:lnTo>
                <a:lnTo>
                  <a:pt x="2249331" y="1193799"/>
                </a:lnTo>
                <a:lnTo>
                  <a:pt x="2152016" y="1193799"/>
                </a:lnTo>
                <a:lnTo>
                  <a:pt x="2116057" y="1206499"/>
                </a:lnTo>
                <a:lnTo>
                  <a:pt x="2082406" y="1231899"/>
                </a:lnTo>
                <a:lnTo>
                  <a:pt x="2050964" y="1257299"/>
                </a:lnTo>
                <a:lnTo>
                  <a:pt x="2021629" y="1308099"/>
                </a:lnTo>
                <a:lnTo>
                  <a:pt x="1994302" y="1346199"/>
                </a:lnTo>
                <a:lnTo>
                  <a:pt x="1968883" y="1396999"/>
                </a:lnTo>
                <a:lnTo>
                  <a:pt x="1945272" y="1447799"/>
                </a:lnTo>
                <a:lnTo>
                  <a:pt x="1923367" y="1498599"/>
                </a:lnTo>
                <a:lnTo>
                  <a:pt x="1903070" y="1536699"/>
                </a:lnTo>
                <a:lnTo>
                  <a:pt x="1884278" y="1574799"/>
                </a:lnTo>
                <a:lnTo>
                  <a:pt x="1874451" y="1587499"/>
                </a:lnTo>
                <a:close/>
              </a:path>
              <a:path w="2781300" h="2095500">
                <a:moveTo>
                  <a:pt x="1820872" y="1422399"/>
                </a:moveTo>
                <a:lnTo>
                  <a:pt x="1733166" y="1422399"/>
                </a:lnTo>
                <a:lnTo>
                  <a:pt x="1763042" y="1371599"/>
                </a:lnTo>
                <a:lnTo>
                  <a:pt x="1794278" y="1320799"/>
                </a:lnTo>
                <a:lnTo>
                  <a:pt x="1826724" y="1269999"/>
                </a:lnTo>
                <a:lnTo>
                  <a:pt x="1860229" y="1231899"/>
                </a:lnTo>
                <a:lnTo>
                  <a:pt x="1894640" y="1193799"/>
                </a:lnTo>
                <a:lnTo>
                  <a:pt x="1929808" y="1155699"/>
                </a:lnTo>
                <a:lnTo>
                  <a:pt x="1965580" y="1117599"/>
                </a:lnTo>
                <a:lnTo>
                  <a:pt x="2038334" y="1066799"/>
                </a:lnTo>
                <a:lnTo>
                  <a:pt x="2075013" y="1054099"/>
                </a:lnTo>
                <a:lnTo>
                  <a:pt x="2042708" y="1079499"/>
                </a:lnTo>
                <a:lnTo>
                  <a:pt x="2012198" y="1117599"/>
                </a:lnTo>
                <a:lnTo>
                  <a:pt x="1983323" y="1142999"/>
                </a:lnTo>
                <a:lnTo>
                  <a:pt x="1955924" y="1181099"/>
                </a:lnTo>
                <a:lnTo>
                  <a:pt x="1929840" y="1219199"/>
                </a:lnTo>
                <a:lnTo>
                  <a:pt x="1904913" y="1257299"/>
                </a:lnTo>
                <a:lnTo>
                  <a:pt x="1880982" y="1308099"/>
                </a:lnTo>
                <a:lnTo>
                  <a:pt x="1857888" y="1346199"/>
                </a:lnTo>
                <a:lnTo>
                  <a:pt x="1835472" y="1396999"/>
                </a:lnTo>
                <a:lnTo>
                  <a:pt x="1820872" y="1422399"/>
                </a:lnTo>
                <a:close/>
              </a:path>
              <a:path w="2781300" h="2095500">
                <a:moveTo>
                  <a:pt x="1673485" y="2095499"/>
                </a:moveTo>
                <a:lnTo>
                  <a:pt x="1506035" y="2095499"/>
                </a:lnTo>
                <a:lnTo>
                  <a:pt x="1483677" y="2044699"/>
                </a:lnTo>
                <a:lnTo>
                  <a:pt x="1462025" y="1993899"/>
                </a:lnTo>
                <a:lnTo>
                  <a:pt x="1440792" y="1943099"/>
                </a:lnTo>
                <a:lnTo>
                  <a:pt x="1419693" y="1892299"/>
                </a:lnTo>
                <a:lnTo>
                  <a:pt x="1398443" y="1841499"/>
                </a:lnTo>
                <a:lnTo>
                  <a:pt x="1376756" y="1790699"/>
                </a:lnTo>
                <a:lnTo>
                  <a:pt x="1354346" y="1752599"/>
                </a:lnTo>
                <a:lnTo>
                  <a:pt x="1330927" y="1701799"/>
                </a:lnTo>
                <a:lnTo>
                  <a:pt x="1306215" y="1663699"/>
                </a:lnTo>
                <a:lnTo>
                  <a:pt x="1279923" y="1612899"/>
                </a:lnTo>
                <a:lnTo>
                  <a:pt x="1251765" y="1574799"/>
                </a:lnTo>
                <a:lnTo>
                  <a:pt x="1227027" y="1536699"/>
                </a:lnTo>
                <a:lnTo>
                  <a:pt x="1198206" y="1498599"/>
                </a:lnTo>
                <a:lnTo>
                  <a:pt x="1165618" y="1473199"/>
                </a:lnTo>
                <a:lnTo>
                  <a:pt x="1129576" y="1447799"/>
                </a:lnTo>
                <a:lnTo>
                  <a:pt x="1090399" y="1422399"/>
                </a:lnTo>
                <a:lnTo>
                  <a:pt x="1048400" y="1409699"/>
                </a:lnTo>
                <a:lnTo>
                  <a:pt x="1003895" y="1384299"/>
                </a:lnTo>
                <a:lnTo>
                  <a:pt x="957200" y="1371599"/>
                </a:lnTo>
                <a:lnTo>
                  <a:pt x="716473" y="1371599"/>
                </a:lnTo>
                <a:lnTo>
                  <a:pt x="668069" y="1358899"/>
                </a:lnTo>
                <a:lnTo>
                  <a:pt x="619602" y="1358899"/>
                </a:lnTo>
                <a:lnTo>
                  <a:pt x="376633" y="1295399"/>
                </a:lnTo>
                <a:lnTo>
                  <a:pt x="327979" y="1269999"/>
                </a:lnTo>
                <a:lnTo>
                  <a:pt x="392250" y="1257299"/>
                </a:lnTo>
                <a:lnTo>
                  <a:pt x="450821" y="1244599"/>
                </a:lnTo>
                <a:lnTo>
                  <a:pt x="504550" y="1231899"/>
                </a:lnTo>
                <a:lnTo>
                  <a:pt x="554292" y="1219199"/>
                </a:lnTo>
                <a:lnTo>
                  <a:pt x="600904" y="1219199"/>
                </a:lnTo>
                <a:lnTo>
                  <a:pt x="645241" y="1206499"/>
                </a:lnTo>
                <a:lnTo>
                  <a:pt x="773165" y="1206499"/>
                </a:lnTo>
                <a:lnTo>
                  <a:pt x="816964" y="1219199"/>
                </a:lnTo>
                <a:lnTo>
                  <a:pt x="862770" y="1231899"/>
                </a:lnTo>
                <a:lnTo>
                  <a:pt x="911436" y="1244599"/>
                </a:lnTo>
                <a:lnTo>
                  <a:pt x="963821" y="1257299"/>
                </a:lnTo>
                <a:lnTo>
                  <a:pt x="1020780" y="1282699"/>
                </a:lnTo>
                <a:lnTo>
                  <a:pt x="1054807" y="1308099"/>
                </a:lnTo>
                <a:lnTo>
                  <a:pt x="1085307" y="1346199"/>
                </a:lnTo>
                <a:lnTo>
                  <a:pt x="1114085" y="1371599"/>
                </a:lnTo>
                <a:lnTo>
                  <a:pt x="1142943" y="1409699"/>
                </a:lnTo>
                <a:lnTo>
                  <a:pt x="1173684" y="1447799"/>
                </a:lnTo>
                <a:lnTo>
                  <a:pt x="1208113" y="1485899"/>
                </a:lnTo>
                <a:lnTo>
                  <a:pt x="1248033" y="1523999"/>
                </a:lnTo>
                <a:lnTo>
                  <a:pt x="1295248" y="1562099"/>
                </a:lnTo>
                <a:lnTo>
                  <a:pt x="1324995" y="1587499"/>
                </a:lnTo>
                <a:lnTo>
                  <a:pt x="1352908" y="1612899"/>
                </a:lnTo>
                <a:lnTo>
                  <a:pt x="1379038" y="1650999"/>
                </a:lnTo>
                <a:lnTo>
                  <a:pt x="1403434" y="1676399"/>
                </a:lnTo>
                <a:lnTo>
                  <a:pt x="1445346" y="1676399"/>
                </a:lnTo>
                <a:lnTo>
                  <a:pt x="1462219" y="1727199"/>
                </a:lnTo>
                <a:lnTo>
                  <a:pt x="1508233" y="1727199"/>
                </a:lnTo>
                <a:lnTo>
                  <a:pt x="1536062" y="1955799"/>
                </a:lnTo>
                <a:lnTo>
                  <a:pt x="1689016" y="1955799"/>
                </a:lnTo>
                <a:lnTo>
                  <a:pt x="1685440" y="1981199"/>
                </a:lnTo>
                <a:lnTo>
                  <a:pt x="1681678" y="2019299"/>
                </a:lnTo>
                <a:lnTo>
                  <a:pt x="1677702" y="2057399"/>
                </a:lnTo>
                <a:lnTo>
                  <a:pt x="1673485" y="2095499"/>
                </a:lnTo>
                <a:close/>
              </a:path>
              <a:path w="2781300" h="2095500">
                <a:moveTo>
                  <a:pt x="909258" y="1384299"/>
                </a:moveTo>
                <a:lnTo>
                  <a:pt x="861204" y="1371599"/>
                </a:lnTo>
                <a:lnTo>
                  <a:pt x="957200" y="1371599"/>
                </a:lnTo>
                <a:lnTo>
                  <a:pt x="909258" y="1384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57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12625" y="1130700"/>
            <a:ext cx="5603240" cy="142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2805430" algn="l"/>
              </a:tabLst>
            </a:pPr>
            <a:r>
              <a:rPr sz="2650" b="1" spc="20" dirty="0">
                <a:solidFill>
                  <a:srgbClr val="006C84"/>
                </a:solidFill>
                <a:latin typeface="Arial"/>
                <a:cs typeface="Arial"/>
              </a:rPr>
              <a:t>ПОЛНОСТЬЮ </a:t>
            </a:r>
            <a:r>
              <a:rPr sz="2650" b="1" spc="40" dirty="0">
                <a:solidFill>
                  <a:srgbClr val="006C84"/>
                </a:solidFill>
                <a:latin typeface="Arial"/>
                <a:cs typeface="Arial"/>
              </a:rPr>
              <a:t>ДОСТУПНЫЙ,  </a:t>
            </a:r>
            <a:r>
              <a:rPr sz="2650" b="1" spc="70" dirty="0">
                <a:solidFill>
                  <a:srgbClr val="006C84"/>
                </a:solidFill>
                <a:latin typeface="Arial"/>
                <a:cs typeface="Arial"/>
              </a:rPr>
              <a:t>КОМФОРТНЫЙ	</a:t>
            </a:r>
            <a:r>
              <a:rPr sz="2650" b="1" spc="145" dirty="0">
                <a:solidFill>
                  <a:srgbClr val="006C84"/>
                </a:solidFill>
                <a:latin typeface="Arial"/>
                <a:cs typeface="Arial"/>
              </a:rPr>
              <a:t>И  </a:t>
            </a:r>
            <a:r>
              <a:rPr sz="2650" b="1" spc="10" dirty="0">
                <a:solidFill>
                  <a:srgbClr val="006C84"/>
                </a:solidFill>
                <a:latin typeface="Arial"/>
                <a:cs typeface="Arial"/>
              </a:rPr>
              <a:t>ОРИЕНТИРОВАННЫЙ </a:t>
            </a:r>
            <a:r>
              <a:rPr sz="2650" b="1" spc="120" dirty="0">
                <a:solidFill>
                  <a:srgbClr val="006C84"/>
                </a:solidFill>
                <a:latin typeface="Arial"/>
                <a:cs typeface="Arial"/>
              </a:rPr>
              <a:t>ДЛЯ</a:t>
            </a:r>
            <a:r>
              <a:rPr sz="2650" b="1" spc="-300" dirty="0">
                <a:solidFill>
                  <a:srgbClr val="006C84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006C84"/>
                </a:solidFill>
                <a:latin typeface="Arial"/>
                <a:cs typeface="Arial"/>
              </a:rPr>
              <a:t>ЛОВЗ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12625" y="3816749"/>
            <a:ext cx="5792470" cy="550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368300">
              <a:lnSpc>
                <a:spcPct val="115599"/>
              </a:lnSpc>
              <a:spcBef>
                <a:spcPts val="100"/>
              </a:spcBef>
            </a:pPr>
            <a:r>
              <a:rPr sz="2650" b="1" spc="-100" dirty="0">
                <a:solidFill>
                  <a:srgbClr val="006C84"/>
                </a:solidFill>
                <a:latin typeface="Arial"/>
                <a:cs typeface="Arial"/>
              </a:rPr>
              <a:t>ВЕЗДЕ </a:t>
            </a:r>
            <a:r>
              <a:rPr sz="2650" b="1" spc="-50" dirty="0">
                <a:solidFill>
                  <a:srgbClr val="006C84"/>
                </a:solidFill>
                <a:latin typeface="Arial"/>
                <a:cs typeface="Arial"/>
              </a:rPr>
              <a:t>ИСПОЛЬЗУЕТСЯ</a:t>
            </a:r>
            <a:r>
              <a:rPr sz="2650" b="1" spc="-175" dirty="0">
                <a:solidFill>
                  <a:srgbClr val="006C84"/>
                </a:solidFill>
                <a:latin typeface="Arial"/>
                <a:cs typeface="Arial"/>
              </a:rPr>
              <a:t> </a:t>
            </a:r>
            <a:r>
              <a:rPr sz="2650" b="1" spc="30" dirty="0">
                <a:solidFill>
                  <a:srgbClr val="006C84"/>
                </a:solidFill>
                <a:latin typeface="Arial"/>
                <a:cs typeface="Arial"/>
              </a:rPr>
              <a:t>ШРИФТ  </a:t>
            </a:r>
            <a:r>
              <a:rPr sz="2650" b="1" spc="-30" dirty="0">
                <a:solidFill>
                  <a:srgbClr val="006C84"/>
                </a:solidFill>
                <a:latin typeface="Arial"/>
                <a:cs typeface="Arial"/>
              </a:rPr>
              <a:t>БРАЙЛЯ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50">
              <a:latin typeface="Times New Roman"/>
              <a:cs typeface="Times New Roman"/>
            </a:endParaRPr>
          </a:p>
          <a:p>
            <a:pPr marL="117475" marR="5080">
              <a:lnSpc>
                <a:spcPct val="115599"/>
              </a:lnSpc>
            </a:pPr>
            <a:r>
              <a:rPr sz="2650" b="1" spc="135" dirty="0">
                <a:solidFill>
                  <a:srgbClr val="006C84"/>
                </a:solidFill>
                <a:latin typeface="Arial"/>
                <a:cs typeface="Arial"/>
              </a:rPr>
              <a:t>ПЛОЩАДКА </a:t>
            </a:r>
            <a:r>
              <a:rPr sz="2650" b="1" spc="120" dirty="0">
                <a:solidFill>
                  <a:srgbClr val="006C84"/>
                </a:solidFill>
                <a:latin typeface="Arial"/>
                <a:cs typeface="Arial"/>
              </a:rPr>
              <a:t>ДЛЯ </a:t>
            </a:r>
            <a:r>
              <a:rPr sz="2650" b="1" spc="-30" dirty="0">
                <a:solidFill>
                  <a:srgbClr val="006C84"/>
                </a:solidFill>
                <a:latin typeface="Arial"/>
                <a:cs typeface="Arial"/>
              </a:rPr>
              <a:t>РАЗВИТИЯ </a:t>
            </a:r>
            <a:r>
              <a:rPr sz="2650" b="1" spc="145" dirty="0">
                <a:solidFill>
                  <a:srgbClr val="006C84"/>
                </a:solidFill>
                <a:latin typeface="Arial"/>
                <a:cs typeface="Arial"/>
              </a:rPr>
              <a:t>И  </a:t>
            </a:r>
            <a:r>
              <a:rPr sz="2650" b="1" spc="15" dirty="0">
                <a:solidFill>
                  <a:srgbClr val="006C84"/>
                </a:solidFill>
                <a:latin typeface="Arial"/>
                <a:cs typeface="Arial"/>
              </a:rPr>
              <a:t>РЕАЛИЗАЦИИ </a:t>
            </a:r>
            <a:r>
              <a:rPr sz="2650" b="1" spc="80" dirty="0">
                <a:solidFill>
                  <a:srgbClr val="006C84"/>
                </a:solidFill>
                <a:latin typeface="Arial"/>
                <a:cs typeface="Arial"/>
              </a:rPr>
              <a:t>ИДЕЙ </a:t>
            </a:r>
            <a:r>
              <a:rPr sz="2650" b="1" spc="85" dirty="0">
                <a:solidFill>
                  <a:srgbClr val="006C84"/>
                </a:solidFill>
                <a:latin typeface="Arial"/>
                <a:cs typeface="Arial"/>
              </a:rPr>
              <a:t>ПО  </a:t>
            </a:r>
            <a:r>
              <a:rPr sz="2650" b="1" spc="70" dirty="0">
                <a:solidFill>
                  <a:srgbClr val="006C84"/>
                </a:solidFill>
                <a:latin typeface="Arial"/>
                <a:cs typeface="Arial"/>
              </a:rPr>
              <a:t>УЛУЧШЕНИЮ </a:t>
            </a:r>
            <a:r>
              <a:rPr sz="2650" b="1" spc="-65" dirty="0">
                <a:solidFill>
                  <a:srgbClr val="006C84"/>
                </a:solidFill>
                <a:latin typeface="Arial"/>
                <a:cs typeface="Arial"/>
              </a:rPr>
              <a:t>КАЧЕСТВА</a:t>
            </a:r>
            <a:r>
              <a:rPr sz="2650" b="1" spc="-340" dirty="0">
                <a:solidFill>
                  <a:srgbClr val="006C84"/>
                </a:solidFill>
                <a:latin typeface="Arial"/>
                <a:cs typeface="Arial"/>
              </a:rPr>
              <a:t> </a:t>
            </a:r>
            <a:r>
              <a:rPr sz="2650" b="1" spc="155" dirty="0">
                <a:solidFill>
                  <a:srgbClr val="006C84"/>
                </a:solidFill>
                <a:latin typeface="Arial"/>
                <a:cs typeface="Arial"/>
              </a:rPr>
              <a:t>ЖИЗНИ  </a:t>
            </a:r>
            <a:r>
              <a:rPr sz="2650" b="1" spc="-10" dirty="0">
                <a:solidFill>
                  <a:srgbClr val="006C84"/>
                </a:solidFill>
                <a:latin typeface="Arial"/>
                <a:cs typeface="Arial"/>
              </a:rPr>
              <a:t>ЛОВЗ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 marR="1202055">
              <a:lnSpc>
                <a:spcPct val="115599"/>
              </a:lnSpc>
              <a:spcBef>
                <a:spcPts val="5"/>
              </a:spcBef>
            </a:pPr>
            <a:r>
              <a:rPr sz="2650" b="1" spc="25" dirty="0">
                <a:solidFill>
                  <a:srgbClr val="006C84"/>
                </a:solidFill>
                <a:latin typeface="Arial"/>
                <a:cs typeface="Arial"/>
              </a:rPr>
              <a:t>ЭКО-ОРИЕНТИРОВАННЫЙ  </a:t>
            </a:r>
            <a:r>
              <a:rPr sz="2650" b="1" spc="-55" dirty="0">
                <a:solidFill>
                  <a:srgbClr val="006C84"/>
                </a:solidFill>
                <a:latin typeface="Arial"/>
                <a:cs typeface="Arial"/>
              </a:rPr>
              <a:t>(СОЛНЕЧНЫЕ </a:t>
            </a:r>
            <a:r>
              <a:rPr sz="2650" b="1" spc="40" dirty="0">
                <a:solidFill>
                  <a:srgbClr val="006C84"/>
                </a:solidFill>
                <a:latin typeface="Arial"/>
                <a:cs typeface="Arial"/>
              </a:rPr>
              <a:t>ПАНЕЛИ-  </a:t>
            </a:r>
            <a:r>
              <a:rPr sz="2650" b="1" spc="75" dirty="0">
                <a:solidFill>
                  <a:srgbClr val="006C84"/>
                </a:solidFill>
                <a:latin typeface="Arial"/>
                <a:cs typeface="Arial"/>
              </a:rPr>
              <a:t>ИСТОЧНИКИ</a:t>
            </a:r>
            <a:r>
              <a:rPr sz="2650" b="1" spc="-140" dirty="0">
                <a:solidFill>
                  <a:srgbClr val="006C84"/>
                </a:solidFill>
                <a:latin typeface="Arial"/>
                <a:cs typeface="Arial"/>
              </a:rPr>
              <a:t> </a:t>
            </a:r>
            <a:r>
              <a:rPr sz="2650" b="1" spc="-40" dirty="0">
                <a:solidFill>
                  <a:srgbClr val="006C84"/>
                </a:solidFill>
                <a:latin typeface="Arial"/>
                <a:cs typeface="Arial"/>
              </a:rPr>
              <a:t>ЭНЕРГИИ)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420225" cy="10115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51" y="5467350"/>
            <a:ext cx="1562100" cy="1072515"/>
          </a:xfrm>
          <a:custGeom>
            <a:avLst/>
            <a:gdLst/>
            <a:ahLst/>
            <a:cxnLst/>
            <a:rect l="l" t="t" r="r" b="b"/>
            <a:pathLst>
              <a:path w="1562100" h="1072515">
                <a:moveTo>
                  <a:pt x="1353362" y="1072017"/>
                </a:moveTo>
                <a:lnTo>
                  <a:pt x="208642" y="1072017"/>
                </a:lnTo>
                <a:lnTo>
                  <a:pt x="160860" y="1066137"/>
                </a:lnTo>
                <a:lnTo>
                  <a:pt x="116966" y="1049392"/>
                </a:lnTo>
                <a:lnTo>
                  <a:pt x="78223" y="1023128"/>
                </a:lnTo>
                <a:lnTo>
                  <a:pt x="45893" y="988689"/>
                </a:lnTo>
                <a:lnTo>
                  <a:pt x="21238" y="947419"/>
                </a:lnTo>
                <a:lnTo>
                  <a:pt x="5519" y="900663"/>
                </a:lnTo>
                <a:lnTo>
                  <a:pt x="0" y="849769"/>
                </a:lnTo>
                <a:lnTo>
                  <a:pt x="0" y="222231"/>
                </a:lnTo>
                <a:lnTo>
                  <a:pt x="5520" y="171339"/>
                </a:lnTo>
                <a:lnTo>
                  <a:pt x="21239" y="124588"/>
                </a:lnTo>
                <a:lnTo>
                  <a:pt x="45894" y="83322"/>
                </a:lnTo>
                <a:lnTo>
                  <a:pt x="78224" y="48885"/>
                </a:lnTo>
                <a:lnTo>
                  <a:pt x="116966" y="22623"/>
                </a:lnTo>
                <a:lnTo>
                  <a:pt x="160860" y="5879"/>
                </a:lnTo>
                <a:lnTo>
                  <a:pt x="208642" y="0"/>
                </a:lnTo>
                <a:lnTo>
                  <a:pt x="1353362" y="0"/>
                </a:lnTo>
                <a:lnTo>
                  <a:pt x="1401146" y="5879"/>
                </a:lnTo>
                <a:lnTo>
                  <a:pt x="1445041" y="22623"/>
                </a:lnTo>
                <a:lnTo>
                  <a:pt x="1483784" y="48886"/>
                </a:lnTo>
                <a:lnTo>
                  <a:pt x="1501671" y="67938"/>
                </a:lnTo>
                <a:lnTo>
                  <a:pt x="208642" y="67938"/>
                </a:lnTo>
                <a:lnTo>
                  <a:pt x="164256" y="75816"/>
                </a:lnTo>
                <a:lnTo>
                  <a:pt x="125672" y="97745"/>
                </a:lnTo>
                <a:lnTo>
                  <a:pt x="95224" y="131164"/>
                </a:lnTo>
                <a:lnTo>
                  <a:pt x="75244" y="173514"/>
                </a:lnTo>
                <a:lnTo>
                  <a:pt x="68067" y="222231"/>
                </a:lnTo>
                <a:lnTo>
                  <a:pt x="68066" y="849769"/>
                </a:lnTo>
                <a:lnTo>
                  <a:pt x="75244" y="898493"/>
                </a:lnTo>
                <a:lnTo>
                  <a:pt x="95224" y="940850"/>
                </a:lnTo>
                <a:lnTo>
                  <a:pt x="125672" y="974277"/>
                </a:lnTo>
                <a:lnTo>
                  <a:pt x="164256" y="996213"/>
                </a:lnTo>
                <a:lnTo>
                  <a:pt x="208642" y="1004094"/>
                </a:lnTo>
                <a:lnTo>
                  <a:pt x="1501653" y="1004094"/>
                </a:lnTo>
                <a:lnTo>
                  <a:pt x="1483784" y="1023129"/>
                </a:lnTo>
                <a:lnTo>
                  <a:pt x="1445040" y="1049392"/>
                </a:lnTo>
                <a:lnTo>
                  <a:pt x="1401146" y="1066137"/>
                </a:lnTo>
                <a:lnTo>
                  <a:pt x="1353362" y="1072017"/>
                </a:lnTo>
                <a:close/>
              </a:path>
              <a:path w="1562100" h="1072515">
                <a:moveTo>
                  <a:pt x="1501653" y="1004094"/>
                </a:moveTo>
                <a:lnTo>
                  <a:pt x="1353362" y="1004094"/>
                </a:lnTo>
                <a:lnTo>
                  <a:pt x="1397753" y="996213"/>
                </a:lnTo>
                <a:lnTo>
                  <a:pt x="1436344" y="974277"/>
                </a:lnTo>
                <a:lnTo>
                  <a:pt x="1466799" y="940850"/>
                </a:lnTo>
                <a:lnTo>
                  <a:pt x="1486785" y="898493"/>
                </a:lnTo>
                <a:lnTo>
                  <a:pt x="1493966" y="849769"/>
                </a:lnTo>
                <a:lnTo>
                  <a:pt x="1493965" y="222231"/>
                </a:lnTo>
                <a:lnTo>
                  <a:pt x="1486785" y="173514"/>
                </a:lnTo>
                <a:lnTo>
                  <a:pt x="1466799" y="131164"/>
                </a:lnTo>
                <a:lnTo>
                  <a:pt x="1436344" y="97745"/>
                </a:lnTo>
                <a:lnTo>
                  <a:pt x="1397753" y="75816"/>
                </a:lnTo>
                <a:lnTo>
                  <a:pt x="1353362" y="67938"/>
                </a:lnTo>
                <a:lnTo>
                  <a:pt x="1501671" y="67938"/>
                </a:lnTo>
                <a:lnTo>
                  <a:pt x="1516115" y="83323"/>
                </a:lnTo>
                <a:lnTo>
                  <a:pt x="1540771" y="124590"/>
                </a:lnTo>
                <a:lnTo>
                  <a:pt x="1556489" y="171342"/>
                </a:lnTo>
                <a:lnTo>
                  <a:pt x="1562009" y="222231"/>
                </a:lnTo>
                <a:lnTo>
                  <a:pt x="1562008" y="849769"/>
                </a:lnTo>
                <a:lnTo>
                  <a:pt x="1556488" y="900666"/>
                </a:lnTo>
                <a:lnTo>
                  <a:pt x="1540769" y="947421"/>
                </a:lnTo>
                <a:lnTo>
                  <a:pt x="1516114" y="988690"/>
                </a:lnTo>
                <a:lnTo>
                  <a:pt x="1501653" y="1004094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66822" y="5624964"/>
            <a:ext cx="1233170" cy="761365"/>
          </a:xfrm>
          <a:custGeom>
            <a:avLst/>
            <a:gdLst/>
            <a:ahLst/>
            <a:cxnLst/>
            <a:rect l="l" t="t" r="r" b="b"/>
            <a:pathLst>
              <a:path w="1233170" h="761364">
                <a:moveTo>
                  <a:pt x="1208965" y="760856"/>
                </a:moveTo>
                <a:lnTo>
                  <a:pt x="23929" y="760856"/>
                </a:lnTo>
                <a:lnTo>
                  <a:pt x="14687" y="758956"/>
                </a:lnTo>
                <a:lnTo>
                  <a:pt x="7073" y="753798"/>
                </a:lnTo>
                <a:lnTo>
                  <a:pt x="1904" y="746200"/>
                </a:lnTo>
                <a:lnTo>
                  <a:pt x="1" y="736981"/>
                </a:lnTo>
                <a:lnTo>
                  <a:pt x="0" y="23880"/>
                </a:lnTo>
                <a:lnTo>
                  <a:pt x="1905" y="14656"/>
                </a:lnTo>
                <a:lnTo>
                  <a:pt x="7073" y="7057"/>
                </a:lnTo>
                <a:lnTo>
                  <a:pt x="14688" y="1900"/>
                </a:lnTo>
                <a:lnTo>
                  <a:pt x="23929" y="0"/>
                </a:lnTo>
                <a:lnTo>
                  <a:pt x="1208965" y="0"/>
                </a:lnTo>
                <a:lnTo>
                  <a:pt x="1218206" y="1900"/>
                </a:lnTo>
                <a:lnTo>
                  <a:pt x="1225819" y="7059"/>
                </a:lnTo>
                <a:lnTo>
                  <a:pt x="1230987" y="14658"/>
                </a:lnTo>
                <a:lnTo>
                  <a:pt x="1232891" y="23880"/>
                </a:lnTo>
                <a:lnTo>
                  <a:pt x="47843" y="23880"/>
                </a:lnTo>
                <a:lnTo>
                  <a:pt x="23917" y="47761"/>
                </a:lnTo>
                <a:lnTo>
                  <a:pt x="47843" y="47761"/>
                </a:lnTo>
                <a:lnTo>
                  <a:pt x="47843" y="713099"/>
                </a:lnTo>
                <a:lnTo>
                  <a:pt x="23917" y="713099"/>
                </a:lnTo>
                <a:lnTo>
                  <a:pt x="47843" y="736976"/>
                </a:lnTo>
                <a:lnTo>
                  <a:pt x="1185038" y="736981"/>
                </a:lnTo>
                <a:lnTo>
                  <a:pt x="1192513" y="754307"/>
                </a:lnTo>
                <a:lnTo>
                  <a:pt x="1208963" y="760084"/>
                </a:lnTo>
                <a:lnTo>
                  <a:pt x="1210763" y="760084"/>
                </a:lnTo>
                <a:lnTo>
                  <a:pt x="1208965" y="760856"/>
                </a:lnTo>
                <a:close/>
              </a:path>
              <a:path w="1233170" h="761364">
                <a:moveTo>
                  <a:pt x="47843" y="47761"/>
                </a:moveTo>
                <a:lnTo>
                  <a:pt x="23917" y="47761"/>
                </a:lnTo>
                <a:lnTo>
                  <a:pt x="47843" y="23880"/>
                </a:lnTo>
                <a:lnTo>
                  <a:pt x="47843" y="47761"/>
                </a:lnTo>
                <a:close/>
              </a:path>
              <a:path w="1233170" h="761364">
                <a:moveTo>
                  <a:pt x="1185036" y="47761"/>
                </a:moveTo>
                <a:lnTo>
                  <a:pt x="47843" y="47761"/>
                </a:lnTo>
                <a:lnTo>
                  <a:pt x="47843" y="23880"/>
                </a:lnTo>
                <a:lnTo>
                  <a:pt x="1185036" y="23880"/>
                </a:lnTo>
                <a:lnTo>
                  <a:pt x="1185036" y="47761"/>
                </a:lnTo>
                <a:close/>
              </a:path>
              <a:path w="1233170" h="761364">
                <a:moveTo>
                  <a:pt x="1208963" y="760084"/>
                </a:moveTo>
                <a:lnTo>
                  <a:pt x="1192513" y="754307"/>
                </a:lnTo>
                <a:lnTo>
                  <a:pt x="1185038" y="736981"/>
                </a:lnTo>
                <a:lnTo>
                  <a:pt x="1185036" y="23880"/>
                </a:lnTo>
                <a:lnTo>
                  <a:pt x="1208957" y="47761"/>
                </a:lnTo>
                <a:lnTo>
                  <a:pt x="1232891" y="47761"/>
                </a:lnTo>
                <a:lnTo>
                  <a:pt x="1232891" y="713099"/>
                </a:lnTo>
                <a:lnTo>
                  <a:pt x="1208957" y="713099"/>
                </a:lnTo>
                <a:lnTo>
                  <a:pt x="1226319" y="720562"/>
                </a:lnTo>
                <a:lnTo>
                  <a:pt x="1232107" y="736981"/>
                </a:lnTo>
                <a:lnTo>
                  <a:pt x="1228624" y="746865"/>
                </a:lnTo>
                <a:lnTo>
                  <a:pt x="1225688" y="753670"/>
                </a:lnTo>
                <a:lnTo>
                  <a:pt x="1218809" y="756626"/>
                </a:lnTo>
                <a:lnTo>
                  <a:pt x="1208963" y="760084"/>
                </a:lnTo>
                <a:close/>
              </a:path>
              <a:path w="1233170" h="761364">
                <a:moveTo>
                  <a:pt x="1232891" y="47761"/>
                </a:moveTo>
                <a:lnTo>
                  <a:pt x="1208957" y="47761"/>
                </a:lnTo>
                <a:lnTo>
                  <a:pt x="1185036" y="23880"/>
                </a:lnTo>
                <a:lnTo>
                  <a:pt x="1232891" y="23880"/>
                </a:lnTo>
                <a:lnTo>
                  <a:pt x="1232891" y="47761"/>
                </a:lnTo>
                <a:close/>
              </a:path>
              <a:path w="1233170" h="761364">
                <a:moveTo>
                  <a:pt x="47843" y="736976"/>
                </a:moveTo>
                <a:lnTo>
                  <a:pt x="23917" y="713099"/>
                </a:lnTo>
                <a:lnTo>
                  <a:pt x="47843" y="713099"/>
                </a:lnTo>
                <a:lnTo>
                  <a:pt x="47843" y="736976"/>
                </a:lnTo>
                <a:close/>
              </a:path>
              <a:path w="1233170" h="761364">
                <a:moveTo>
                  <a:pt x="1185036" y="736976"/>
                </a:moveTo>
                <a:lnTo>
                  <a:pt x="47843" y="736976"/>
                </a:lnTo>
                <a:lnTo>
                  <a:pt x="47843" y="713099"/>
                </a:lnTo>
                <a:lnTo>
                  <a:pt x="1185036" y="713099"/>
                </a:lnTo>
                <a:lnTo>
                  <a:pt x="1185036" y="736976"/>
                </a:lnTo>
                <a:close/>
              </a:path>
              <a:path w="1233170" h="761364">
                <a:moveTo>
                  <a:pt x="1228624" y="746865"/>
                </a:moveTo>
                <a:lnTo>
                  <a:pt x="1232106" y="736976"/>
                </a:lnTo>
                <a:lnTo>
                  <a:pt x="1226319" y="720562"/>
                </a:lnTo>
                <a:lnTo>
                  <a:pt x="1208957" y="713099"/>
                </a:lnTo>
                <a:lnTo>
                  <a:pt x="1232891" y="713099"/>
                </a:lnTo>
                <a:lnTo>
                  <a:pt x="1232889" y="736981"/>
                </a:lnTo>
                <a:lnTo>
                  <a:pt x="1228624" y="746865"/>
                </a:lnTo>
                <a:close/>
              </a:path>
              <a:path w="1233170" h="761364">
                <a:moveTo>
                  <a:pt x="1225688" y="753670"/>
                </a:moveTo>
                <a:lnTo>
                  <a:pt x="1228624" y="746865"/>
                </a:lnTo>
                <a:lnTo>
                  <a:pt x="1226322" y="753398"/>
                </a:lnTo>
                <a:lnTo>
                  <a:pt x="1225688" y="753670"/>
                </a:lnTo>
                <a:close/>
              </a:path>
              <a:path w="1233170" h="761364">
                <a:moveTo>
                  <a:pt x="1218809" y="756626"/>
                </a:moveTo>
                <a:lnTo>
                  <a:pt x="1225688" y="753670"/>
                </a:lnTo>
                <a:lnTo>
                  <a:pt x="1225414" y="754307"/>
                </a:lnTo>
                <a:lnTo>
                  <a:pt x="1218809" y="756626"/>
                </a:lnTo>
                <a:close/>
              </a:path>
              <a:path w="1233170" h="761364">
                <a:moveTo>
                  <a:pt x="1210763" y="760084"/>
                </a:moveTo>
                <a:lnTo>
                  <a:pt x="1208963" y="760084"/>
                </a:lnTo>
                <a:lnTo>
                  <a:pt x="1218809" y="756626"/>
                </a:lnTo>
                <a:lnTo>
                  <a:pt x="1210763" y="760084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56492" y="6481654"/>
            <a:ext cx="63803" cy="206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45590" y="6481654"/>
            <a:ext cx="63807" cy="206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59442" y="6662560"/>
            <a:ext cx="854075" cy="147955"/>
          </a:xfrm>
          <a:custGeom>
            <a:avLst/>
            <a:gdLst/>
            <a:ahLst/>
            <a:cxnLst/>
            <a:rect l="l" t="t" r="r" b="b"/>
            <a:pathLst>
              <a:path w="854075" h="147954">
                <a:moveTo>
                  <a:pt x="829657" y="147805"/>
                </a:moveTo>
                <a:lnTo>
                  <a:pt x="23929" y="147805"/>
                </a:lnTo>
                <a:lnTo>
                  <a:pt x="14687" y="145905"/>
                </a:lnTo>
                <a:lnTo>
                  <a:pt x="7073" y="140748"/>
                </a:lnTo>
                <a:lnTo>
                  <a:pt x="1904" y="133150"/>
                </a:lnTo>
                <a:lnTo>
                  <a:pt x="1" y="123929"/>
                </a:lnTo>
                <a:lnTo>
                  <a:pt x="0" y="23876"/>
                </a:lnTo>
                <a:lnTo>
                  <a:pt x="1904" y="14654"/>
                </a:lnTo>
                <a:lnTo>
                  <a:pt x="7073" y="7057"/>
                </a:lnTo>
                <a:lnTo>
                  <a:pt x="14687" y="1900"/>
                </a:lnTo>
                <a:lnTo>
                  <a:pt x="23929" y="0"/>
                </a:lnTo>
                <a:lnTo>
                  <a:pt x="829657" y="0"/>
                </a:lnTo>
                <a:lnTo>
                  <a:pt x="838901" y="1900"/>
                </a:lnTo>
                <a:lnTo>
                  <a:pt x="846515" y="7057"/>
                </a:lnTo>
                <a:lnTo>
                  <a:pt x="851682" y="14654"/>
                </a:lnTo>
                <a:lnTo>
                  <a:pt x="853586" y="23876"/>
                </a:lnTo>
                <a:lnTo>
                  <a:pt x="47847" y="23876"/>
                </a:lnTo>
                <a:lnTo>
                  <a:pt x="23921" y="47753"/>
                </a:lnTo>
                <a:lnTo>
                  <a:pt x="47847" y="47753"/>
                </a:lnTo>
                <a:lnTo>
                  <a:pt x="47847" y="100047"/>
                </a:lnTo>
                <a:lnTo>
                  <a:pt x="23921" y="100047"/>
                </a:lnTo>
                <a:lnTo>
                  <a:pt x="47847" y="123924"/>
                </a:lnTo>
                <a:lnTo>
                  <a:pt x="805733" y="123929"/>
                </a:lnTo>
                <a:lnTo>
                  <a:pt x="813209" y="141255"/>
                </a:lnTo>
                <a:lnTo>
                  <a:pt x="829659" y="147032"/>
                </a:lnTo>
                <a:lnTo>
                  <a:pt x="831455" y="147032"/>
                </a:lnTo>
                <a:lnTo>
                  <a:pt x="829657" y="147805"/>
                </a:lnTo>
                <a:close/>
              </a:path>
              <a:path w="854075" h="147954">
                <a:moveTo>
                  <a:pt x="47847" y="47753"/>
                </a:moveTo>
                <a:lnTo>
                  <a:pt x="23921" y="47753"/>
                </a:lnTo>
                <a:lnTo>
                  <a:pt x="47847" y="23876"/>
                </a:lnTo>
                <a:lnTo>
                  <a:pt x="47847" y="47753"/>
                </a:lnTo>
                <a:close/>
              </a:path>
              <a:path w="854075" h="147954">
                <a:moveTo>
                  <a:pt x="805731" y="47753"/>
                </a:moveTo>
                <a:lnTo>
                  <a:pt x="47847" y="47753"/>
                </a:lnTo>
                <a:lnTo>
                  <a:pt x="47847" y="23876"/>
                </a:lnTo>
                <a:lnTo>
                  <a:pt x="805731" y="23876"/>
                </a:lnTo>
                <a:lnTo>
                  <a:pt x="805731" y="47753"/>
                </a:lnTo>
                <a:close/>
              </a:path>
              <a:path w="854075" h="147954">
                <a:moveTo>
                  <a:pt x="829659" y="147032"/>
                </a:moveTo>
                <a:lnTo>
                  <a:pt x="813209" y="141255"/>
                </a:lnTo>
                <a:lnTo>
                  <a:pt x="805733" y="123929"/>
                </a:lnTo>
                <a:lnTo>
                  <a:pt x="805731" y="23876"/>
                </a:lnTo>
                <a:lnTo>
                  <a:pt x="829649" y="47753"/>
                </a:lnTo>
                <a:lnTo>
                  <a:pt x="853586" y="47753"/>
                </a:lnTo>
                <a:lnTo>
                  <a:pt x="853586" y="100047"/>
                </a:lnTo>
                <a:lnTo>
                  <a:pt x="829649" y="100047"/>
                </a:lnTo>
                <a:lnTo>
                  <a:pt x="847013" y="107510"/>
                </a:lnTo>
                <a:lnTo>
                  <a:pt x="852802" y="123929"/>
                </a:lnTo>
                <a:lnTo>
                  <a:pt x="849312" y="133831"/>
                </a:lnTo>
                <a:lnTo>
                  <a:pt x="846384" y="140617"/>
                </a:lnTo>
                <a:lnTo>
                  <a:pt x="839489" y="143580"/>
                </a:lnTo>
                <a:lnTo>
                  <a:pt x="829659" y="147032"/>
                </a:lnTo>
                <a:close/>
              </a:path>
              <a:path w="854075" h="147954">
                <a:moveTo>
                  <a:pt x="853586" y="47753"/>
                </a:moveTo>
                <a:lnTo>
                  <a:pt x="829649" y="47753"/>
                </a:lnTo>
                <a:lnTo>
                  <a:pt x="805731" y="23876"/>
                </a:lnTo>
                <a:lnTo>
                  <a:pt x="853586" y="23876"/>
                </a:lnTo>
                <a:lnTo>
                  <a:pt x="853586" y="47753"/>
                </a:lnTo>
                <a:close/>
              </a:path>
              <a:path w="854075" h="147954">
                <a:moveTo>
                  <a:pt x="47847" y="123924"/>
                </a:moveTo>
                <a:lnTo>
                  <a:pt x="23921" y="100047"/>
                </a:lnTo>
                <a:lnTo>
                  <a:pt x="47847" y="100047"/>
                </a:lnTo>
                <a:lnTo>
                  <a:pt x="47847" y="123924"/>
                </a:lnTo>
                <a:close/>
              </a:path>
              <a:path w="854075" h="147954">
                <a:moveTo>
                  <a:pt x="805731" y="123924"/>
                </a:moveTo>
                <a:lnTo>
                  <a:pt x="47847" y="123924"/>
                </a:lnTo>
                <a:lnTo>
                  <a:pt x="47847" y="100047"/>
                </a:lnTo>
                <a:lnTo>
                  <a:pt x="805731" y="100047"/>
                </a:lnTo>
                <a:lnTo>
                  <a:pt x="805731" y="123924"/>
                </a:lnTo>
                <a:close/>
              </a:path>
              <a:path w="854075" h="147954">
                <a:moveTo>
                  <a:pt x="849312" y="133831"/>
                </a:moveTo>
                <a:lnTo>
                  <a:pt x="852800" y="123924"/>
                </a:lnTo>
                <a:lnTo>
                  <a:pt x="847013" y="107510"/>
                </a:lnTo>
                <a:lnTo>
                  <a:pt x="829649" y="100047"/>
                </a:lnTo>
                <a:lnTo>
                  <a:pt x="853586" y="100047"/>
                </a:lnTo>
                <a:lnTo>
                  <a:pt x="853584" y="123929"/>
                </a:lnTo>
                <a:lnTo>
                  <a:pt x="849312" y="133831"/>
                </a:lnTo>
                <a:close/>
              </a:path>
              <a:path w="854075" h="147954">
                <a:moveTo>
                  <a:pt x="846384" y="140617"/>
                </a:moveTo>
                <a:lnTo>
                  <a:pt x="849312" y="133831"/>
                </a:lnTo>
                <a:lnTo>
                  <a:pt x="847016" y="140346"/>
                </a:lnTo>
                <a:lnTo>
                  <a:pt x="846384" y="140617"/>
                </a:lnTo>
                <a:close/>
              </a:path>
              <a:path w="854075" h="147954">
                <a:moveTo>
                  <a:pt x="839489" y="143580"/>
                </a:moveTo>
                <a:lnTo>
                  <a:pt x="846384" y="140617"/>
                </a:lnTo>
                <a:lnTo>
                  <a:pt x="846109" y="141255"/>
                </a:lnTo>
                <a:lnTo>
                  <a:pt x="839489" y="143580"/>
                </a:lnTo>
                <a:close/>
              </a:path>
              <a:path w="854075" h="147954">
                <a:moveTo>
                  <a:pt x="831455" y="147032"/>
                </a:moveTo>
                <a:lnTo>
                  <a:pt x="829659" y="147032"/>
                </a:lnTo>
                <a:lnTo>
                  <a:pt x="839489" y="143580"/>
                </a:lnTo>
                <a:lnTo>
                  <a:pt x="831455" y="147032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87073" y="5809141"/>
            <a:ext cx="1210310" cy="64135"/>
          </a:xfrm>
          <a:custGeom>
            <a:avLst/>
            <a:gdLst/>
            <a:ahLst/>
            <a:cxnLst/>
            <a:rect l="l" t="t" r="r" b="b"/>
            <a:pathLst>
              <a:path w="1210309" h="64135">
                <a:moveTo>
                  <a:pt x="1179404" y="63686"/>
                </a:moveTo>
                <a:lnTo>
                  <a:pt x="30860" y="63686"/>
                </a:lnTo>
                <a:lnTo>
                  <a:pt x="7715" y="53735"/>
                </a:lnTo>
                <a:lnTo>
                  <a:pt x="0" y="31843"/>
                </a:lnTo>
                <a:lnTo>
                  <a:pt x="7715" y="9951"/>
                </a:lnTo>
                <a:lnTo>
                  <a:pt x="30860" y="0"/>
                </a:lnTo>
                <a:lnTo>
                  <a:pt x="1179404" y="0"/>
                </a:lnTo>
                <a:lnTo>
                  <a:pt x="1202547" y="9951"/>
                </a:lnTo>
                <a:lnTo>
                  <a:pt x="1210261" y="31843"/>
                </a:lnTo>
                <a:lnTo>
                  <a:pt x="1202547" y="53735"/>
                </a:lnTo>
                <a:lnTo>
                  <a:pt x="1179404" y="63686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09259" y="5927676"/>
            <a:ext cx="311785" cy="309880"/>
          </a:xfrm>
          <a:custGeom>
            <a:avLst/>
            <a:gdLst/>
            <a:ahLst/>
            <a:cxnLst/>
            <a:rect l="l" t="t" r="r" b="b"/>
            <a:pathLst>
              <a:path w="311784" h="309879">
                <a:moveTo>
                  <a:pt x="279742" y="309592"/>
                </a:moveTo>
                <a:lnTo>
                  <a:pt x="31907" y="309592"/>
                </a:lnTo>
                <a:lnTo>
                  <a:pt x="19583" y="307056"/>
                </a:lnTo>
                <a:lnTo>
                  <a:pt x="9431" y="300175"/>
                </a:lnTo>
                <a:lnTo>
                  <a:pt x="2539" y="290041"/>
                </a:lnTo>
                <a:lnTo>
                  <a:pt x="0" y="277744"/>
                </a:lnTo>
                <a:lnTo>
                  <a:pt x="0" y="31843"/>
                </a:lnTo>
                <a:lnTo>
                  <a:pt x="2539" y="19542"/>
                </a:lnTo>
                <a:lnTo>
                  <a:pt x="9431" y="9409"/>
                </a:lnTo>
                <a:lnTo>
                  <a:pt x="19583" y="2533"/>
                </a:lnTo>
                <a:lnTo>
                  <a:pt x="31907" y="0"/>
                </a:lnTo>
                <a:lnTo>
                  <a:pt x="279742" y="0"/>
                </a:lnTo>
                <a:lnTo>
                  <a:pt x="292067" y="2534"/>
                </a:lnTo>
                <a:lnTo>
                  <a:pt x="302219" y="9411"/>
                </a:lnTo>
                <a:lnTo>
                  <a:pt x="309110" y="19543"/>
                </a:lnTo>
                <a:lnTo>
                  <a:pt x="311649" y="31843"/>
                </a:lnTo>
                <a:lnTo>
                  <a:pt x="63814" y="31843"/>
                </a:lnTo>
                <a:lnTo>
                  <a:pt x="31907" y="63690"/>
                </a:lnTo>
                <a:lnTo>
                  <a:pt x="63814" y="63690"/>
                </a:lnTo>
                <a:lnTo>
                  <a:pt x="63814" y="245897"/>
                </a:lnTo>
                <a:lnTo>
                  <a:pt x="31907" y="245897"/>
                </a:lnTo>
                <a:lnTo>
                  <a:pt x="63814" y="277744"/>
                </a:lnTo>
                <a:lnTo>
                  <a:pt x="247838" y="277744"/>
                </a:lnTo>
                <a:lnTo>
                  <a:pt x="257808" y="300846"/>
                </a:lnTo>
                <a:lnTo>
                  <a:pt x="279743" y="308546"/>
                </a:lnTo>
                <a:lnTo>
                  <a:pt x="282172" y="308546"/>
                </a:lnTo>
                <a:lnTo>
                  <a:pt x="279742" y="309592"/>
                </a:lnTo>
                <a:close/>
              </a:path>
              <a:path w="311784" h="309879">
                <a:moveTo>
                  <a:pt x="63814" y="63690"/>
                </a:moveTo>
                <a:lnTo>
                  <a:pt x="31907" y="63690"/>
                </a:lnTo>
                <a:lnTo>
                  <a:pt x="63814" y="31843"/>
                </a:lnTo>
                <a:lnTo>
                  <a:pt x="63814" y="63690"/>
                </a:lnTo>
                <a:close/>
              </a:path>
              <a:path w="311784" h="309879">
                <a:moveTo>
                  <a:pt x="247838" y="63690"/>
                </a:moveTo>
                <a:lnTo>
                  <a:pt x="63814" y="63690"/>
                </a:lnTo>
                <a:lnTo>
                  <a:pt x="63814" y="31843"/>
                </a:lnTo>
                <a:lnTo>
                  <a:pt x="247838" y="31843"/>
                </a:lnTo>
                <a:lnTo>
                  <a:pt x="247838" y="63690"/>
                </a:lnTo>
                <a:close/>
              </a:path>
              <a:path w="311784" h="309879">
                <a:moveTo>
                  <a:pt x="279743" y="308546"/>
                </a:moveTo>
                <a:lnTo>
                  <a:pt x="257808" y="300846"/>
                </a:lnTo>
                <a:lnTo>
                  <a:pt x="247838" y="277744"/>
                </a:lnTo>
                <a:lnTo>
                  <a:pt x="247838" y="31843"/>
                </a:lnTo>
                <a:lnTo>
                  <a:pt x="279742" y="63690"/>
                </a:lnTo>
                <a:lnTo>
                  <a:pt x="311649" y="63690"/>
                </a:lnTo>
                <a:lnTo>
                  <a:pt x="311649" y="245897"/>
                </a:lnTo>
                <a:lnTo>
                  <a:pt x="279742" y="245897"/>
                </a:lnTo>
                <a:lnTo>
                  <a:pt x="302889" y="255849"/>
                </a:lnTo>
                <a:lnTo>
                  <a:pt x="310604" y="277744"/>
                </a:lnTo>
                <a:lnTo>
                  <a:pt x="305955" y="290937"/>
                </a:lnTo>
                <a:lnTo>
                  <a:pt x="302043" y="300001"/>
                </a:lnTo>
                <a:lnTo>
                  <a:pt x="292970" y="303903"/>
                </a:lnTo>
                <a:lnTo>
                  <a:pt x="279743" y="308546"/>
                </a:lnTo>
                <a:close/>
              </a:path>
              <a:path w="311784" h="309879">
                <a:moveTo>
                  <a:pt x="311649" y="63690"/>
                </a:moveTo>
                <a:lnTo>
                  <a:pt x="279742" y="63690"/>
                </a:lnTo>
                <a:lnTo>
                  <a:pt x="247838" y="31843"/>
                </a:lnTo>
                <a:lnTo>
                  <a:pt x="311649" y="31843"/>
                </a:lnTo>
                <a:lnTo>
                  <a:pt x="311649" y="63690"/>
                </a:lnTo>
                <a:close/>
              </a:path>
              <a:path w="311784" h="309879">
                <a:moveTo>
                  <a:pt x="63814" y="277744"/>
                </a:moveTo>
                <a:lnTo>
                  <a:pt x="31907" y="245897"/>
                </a:lnTo>
                <a:lnTo>
                  <a:pt x="63814" y="245897"/>
                </a:lnTo>
                <a:lnTo>
                  <a:pt x="63814" y="277744"/>
                </a:lnTo>
                <a:close/>
              </a:path>
              <a:path w="311784" h="309879">
                <a:moveTo>
                  <a:pt x="247838" y="277744"/>
                </a:moveTo>
                <a:lnTo>
                  <a:pt x="63814" y="277744"/>
                </a:lnTo>
                <a:lnTo>
                  <a:pt x="63814" y="245897"/>
                </a:lnTo>
                <a:lnTo>
                  <a:pt x="247838" y="245897"/>
                </a:lnTo>
                <a:lnTo>
                  <a:pt x="247838" y="277744"/>
                </a:lnTo>
                <a:close/>
              </a:path>
              <a:path w="311784" h="309879">
                <a:moveTo>
                  <a:pt x="305955" y="290937"/>
                </a:moveTo>
                <a:lnTo>
                  <a:pt x="310605" y="277743"/>
                </a:lnTo>
                <a:lnTo>
                  <a:pt x="302889" y="255849"/>
                </a:lnTo>
                <a:lnTo>
                  <a:pt x="279742" y="245897"/>
                </a:lnTo>
                <a:lnTo>
                  <a:pt x="311649" y="245897"/>
                </a:lnTo>
                <a:lnTo>
                  <a:pt x="311649" y="277744"/>
                </a:lnTo>
                <a:lnTo>
                  <a:pt x="305955" y="290937"/>
                </a:lnTo>
                <a:close/>
              </a:path>
              <a:path w="311784" h="309879">
                <a:moveTo>
                  <a:pt x="302043" y="300001"/>
                </a:moveTo>
                <a:lnTo>
                  <a:pt x="305955" y="290937"/>
                </a:lnTo>
                <a:lnTo>
                  <a:pt x="302889" y="299638"/>
                </a:lnTo>
                <a:lnTo>
                  <a:pt x="302043" y="300001"/>
                </a:lnTo>
                <a:close/>
              </a:path>
              <a:path w="311784" h="309879">
                <a:moveTo>
                  <a:pt x="292970" y="303903"/>
                </a:moveTo>
                <a:lnTo>
                  <a:pt x="302043" y="300001"/>
                </a:lnTo>
                <a:lnTo>
                  <a:pt x="301679" y="300846"/>
                </a:lnTo>
                <a:lnTo>
                  <a:pt x="292970" y="303903"/>
                </a:lnTo>
                <a:close/>
              </a:path>
              <a:path w="311784" h="309879">
                <a:moveTo>
                  <a:pt x="282172" y="308546"/>
                </a:moveTo>
                <a:lnTo>
                  <a:pt x="279743" y="308546"/>
                </a:lnTo>
                <a:lnTo>
                  <a:pt x="292970" y="303903"/>
                </a:lnTo>
                <a:lnTo>
                  <a:pt x="282172" y="308546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80349" y="5935036"/>
            <a:ext cx="589915" cy="64135"/>
          </a:xfrm>
          <a:custGeom>
            <a:avLst/>
            <a:gdLst/>
            <a:ahLst/>
            <a:cxnLst/>
            <a:rect l="l" t="t" r="r" b="b"/>
            <a:pathLst>
              <a:path w="589915" h="64135">
                <a:moveTo>
                  <a:pt x="558514" y="63690"/>
                </a:moveTo>
                <a:lnTo>
                  <a:pt x="30863" y="63690"/>
                </a:lnTo>
                <a:lnTo>
                  <a:pt x="7715" y="53739"/>
                </a:lnTo>
                <a:lnTo>
                  <a:pt x="0" y="31845"/>
                </a:lnTo>
                <a:lnTo>
                  <a:pt x="7715" y="9951"/>
                </a:lnTo>
                <a:lnTo>
                  <a:pt x="30863" y="0"/>
                </a:lnTo>
                <a:lnTo>
                  <a:pt x="558514" y="0"/>
                </a:lnTo>
                <a:lnTo>
                  <a:pt x="581657" y="9951"/>
                </a:lnTo>
                <a:lnTo>
                  <a:pt x="589371" y="31845"/>
                </a:lnTo>
                <a:lnTo>
                  <a:pt x="581657" y="53739"/>
                </a:lnTo>
                <a:lnTo>
                  <a:pt x="558514" y="63690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80349" y="6041060"/>
            <a:ext cx="589915" cy="64135"/>
          </a:xfrm>
          <a:custGeom>
            <a:avLst/>
            <a:gdLst/>
            <a:ahLst/>
            <a:cxnLst/>
            <a:rect l="l" t="t" r="r" b="b"/>
            <a:pathLst>
              <a:path w="589915" h="64135">
                <a:moveTo>
                  <a:pt x="558514" y="63686"/>
                </a:moveTo>
                <a:lnTo>
                  <a:pt x="30863" y="63686"/>
                </a:lnTo>
                <a:lnTo>
                  <a:pt x="7715" y="53735"/>
                </a:lnTo>
                <a:lnTo>
                  <a:pt x="0" y="31842"/>
                </a:lnTo>
                <a:lnTo>
                  <a:pt x="7715" y="9949"/>
                </a:lnTo>
                <a:lnTo>
                  <a:pt x="30863" y="0"/>
                </a:lnTo>
                <a:lnTo>
                  <a:pt x="558514" y="0"/>
                </a:lnTo>
                <a:lnTo>
                  <a:pt x="581657" y="9951"/>
                </a:lnTo>
                <a:lnTo>
                  <a:pt x="589371" y="31843"/>
                </a:lnTo>
                <a:lnTo>
                  <a:pt x="581657" y="53735"/>
                </a:lnTo>
                <a:lnTo>
                  <a:pt x="558514" y="63686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77539" y="3524250"/>
            <a:ext cx="1297305" cy="1024890"/>
          </a:xfrm>
          <a:custGeom>
            <a:avLst/>
            <a:gdLst/>
            <a:ahLst/>
            <a:cxnLst/>
            <a:rect l="l" t="t" r="r" b="b"/>
            <a:pathLst>
              <a:path w="1297304" h="1024889">
                <a:moveTo>
                  <a:pt x="398969" y="1024477"/>
                </a:moveTo>
                <a:lnTo>
                  <a:pt x="245680" y="781072"/>
                </a:lnTo>
                <a:lnTo>
                  <a:pt x="0" y="781072"/>
                </a:lnTo>
                <a:lnTo>
                  <a:pt x="0" y="0"/>
                </a:lnTo>
                <a:lnTo>
                  <a:pt x="1297296" y="0"/>
                </a:lnTo>
                <a:lnTo>
                  <a:pt x="1297296" y="58139"/>
                </a:lnTo>
                <a:lnTo>
                  <a:pt x="58016" y="58139"/>
                </a:lnTo>
                <a:lnTo>
                  <a:pt x="58016" y="722946"/>
                </a:lnTo>
                <a:lnTo>
                  <a:pt x="277672" y="722946"/>
                </a:lnTo>
                <a:lnTo>
                  <a:pt x="397555" y="913306"/>
                </a:lnTo>
                <a:lnTo>
                  <a:pt x="465091" y="913306"/>
                </a:lnTo>
                <a:lnTo>
                  <a:pt x="398969" y="1024477"/>
                </a:lnTo>
                <a:close/>
              </a:path>
              <a:path w="1297304" h="1024889">
                <a:moveTo>
                  <a:pt x="465091" y="913306"/>
                </a:moveTo>
                <a:lnTo>
                  <a:pt x="397555" y="913306"/>
                </a:lnTo>
                <a:lnTo>
                  <a:pt x="510765" y="722946"/>
                </a:lnTo>
                <a:lnTo>
                  <a:pt x="1239307" y="722946"/>
                </a:lnTo>
                <a:lnTo>
                  <a:pt x="1239307" y="58139"/>
                </a:lnTo>
                <a:lnTo>
                  <a:pt x="1297296" y="58139"/>
                </a:lnTo>
                <a:lnTo>
                  <a:pt x="1297296" y="781076"/>
                </a:lnTo>
                <a:lnTo>
                  <a:pt x="543738" y="781076"/>
                </a:lnTo>
                <a:lnTo>
                  <a:pt x="465091" y="913306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37133" y="3924357"/>
            <a:ext cx="1050290" cy="800100"/>
          </a:xfrm>
          <a:custGeom>
            <a:avLst/>
            <a:gdLst/>
            <a:ahLst/>
            <a:cxnLst/>
            <a:rect l="l" t="t" r="r" b="b"/>
            <a:pathLst>
              <a:path w="1050290" h="800100">
                <a:moveTo>
                  <a:pt x="797554" y="698623"/>
                </a:moveTo>
                <a:lnTo>
                  <a:pt x="726079" y="698623"/>
                </a:lnTo>
                <a:lnTo>
                  <a:pt x="819870" y="568046"/>
                </a:lnTo>
                <a:lnTo>
                  <a:pt x="991964" y="568046"/>
                </a:lnTo>
                <a:lnTo>
                  <a:pt x="991964" y="58139"/>
                </a:lnTo>
                <a:lnTo>
                  <a:pt x="511149" y="58139"/>
                </a:lnTo>
                <a:lnTo>
                  <a:pt x="511149" y="0"/>
                </a:lnTo>
                <a:lnTo>
                  <a:pt x="1049967" y="0"/>
                </a:lnTo>
                <a:lnTo>
                  <a:pt x="1049967" y="626163"/>
                </a:lnTo>
                <a:lnTo>
                  <a:pt x="849585" y="626163"/>
                </a:lnTo>
                <a:lnTo>
                  <a:pt x="797554" y="698623"/>
                </a:lnTo>
                <a:close/>
              </a:path>
              <a:path w="1050290" h="800100">
                <a:moveTo>
                  <a:pt x="724728" y="800042"/>
                </a:moveTo>
                <a:lnTo>
                  <a:pt x="606810" y="626163"/>
                </a:lnTo>
                <a:lnTo>
                  <a:pt x="0" y="626163"/>
                </a:lnTo>
                <a:lnTo>
                  <a:pt x="0" y="336290"/>
                </a:lnTo>
                <a:lnTo>
                  <a:pt x="58016" y="336290"/>
                </a:lnTo>
                <a:lnTo>
                  <a:pt x="58016" y="568046"/>
                </a:lnTo>
                <a:lnTo>
                  <a:pt x="637506" y="568046"/>
                </a:lnTo>
                <a:lnTo>
                  <a:pt x="726079" y="698623"/>
                </a:lnTo>
                <a:lnTo>
                  <a:pt x="797554" y="698623"/>
                </a:lnTo>
                <a:lnTo>
                  <a:pt x="724728" y="800042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70902" y="3775357"/>
            <a:ext cx="913765" cy="0"/>
          </a:xfrm>
          <a:custGeom>
            <a:avLst/>
            <a:gdLst/>
            <a:ahLst/>
            <a:cxnLst/>
            <a:rect l="l" t="t" r="r" b="b"/>
            <a:pathLst>
              <a:path w="913765">
                <a:moveTo>
                  <a:pt x="0" y="0"/>
                </a:moveTo>
                <a:lnTo>
                  <a:pt x="913462" y="0"/>
                </a:lnTo>
              </a:path>
            </a:pathLst>
          </a:custGeom>
          <a:ln w="44606">
            <a:solidFill>
              <a:srgbClr val="065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70902" y="3907625"/>
            <a:ext cx="913765" cy="0"/>
          </a:xfrm>
          <a:custGeom>
            <a:avLst/>
            <a:gdLst/>
            <a:ahLst/>
            <a:cxnLst/>
            <a:rect l="l" t="t" r="r" b="b"/>
            <a:pathLst>
              <a:path w="913765">
                <a:moveTo>
                  <a:pt x="0" y="0"/>
                </a:moveTo>
                <a:lnTo>
                  <a:pt x="913462" y="0"/>
                </a:lnTo>
              </a:path>
            </a:pathLst>
          </a:custGeom>
          <a:ln w="44610">
            <a:solidFill>
              <a:srgbClr val="065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70901" y="4058074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365" y="0"/>
                </a:lnTo>
              </a:path>
            </a:pathLst>
          </a:custGeom>
          <a:ln w="44601">
            <a:solidFill>
              <a:srgbClr val="065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58628" y="8247918"/>
            <a:ext cx="586105" cy="598805"/>
          </a:xfrm>
          <a:custGeom>
            <a:avLst/>
            <a:gdLst/>
            <a:ahLst/>
            <a:cxnLst/>
            <a:rect l="l" t="t" r="r" b="b"/>
            <a:pathLst>
              <a:path w="586104" h="598804">
                <a:moveTo>
                  <a:pt x="586094" y="598797"/>
                </a:moveTo>
                <a:lnTo>
                  <a:pt x="230422" y="505633"/>
                </a:lnTo>
                <a:lnTo>
                  <a:pt x="58296" y="304540"/>
                </a:lnTo>
                <a:lnTo>
                  <a:pt x="3545" y="104189"/>
                </a:lnTo>
                <a:lnTo>
                  <a:pt x="0" y="13256"/>
                </a:lnTo>
                <a:lnTo>
                  <a:pt x="336556" y="0"/>
                </a:lnTo>
                <a:lnTo>
                  <a:pt x="509793" y="56575"/>
                </a:lnTo>
                <a:lnTo>
                  <a:pt x="574657" y="237876"/>
                </a:lnTo>
                <a:lnTo>
                  <a:pt x="586094" y="598797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24313" y="8226873"/>
            <a:ext cx="654685" cy="654050"/>
          </a:xfrm>
          <a:custGeom>
            <a:avLst/>
            <a:gdLst/>
            <a:ahLst/>
            <a:cxnLst/>
            <a:rect l="l" t="t" r="r" b="b"/>
            <a:pathLst>
              <a:path w="654684" h="654050">
                <a:moveTo>
                  <a:pt x="654462" y="653861"/>
                </a:moveTo>
                <a:lnTo>
                  <a:pt x="560941" y="651526"/>
                </a:lnTo>
                <a:lnTo>
                  <a:pt x="504432" y="645912"/>
                </a:lnTo>
                <a:lnTo>
                  <a:pt x="450668" y="636823"/>
                </a:lnTo>
                <a:lnTo>
                  <a:pt x="399675" y="624270"/>
                </a:lnTo>
                <a:lnTo>
                  <a:pt x="351480" y="608262"/>
                </a:lnTo>
                <a:lnTo>
                  <a:pt x="306108" y="588811"/>
                </a:lnTo>
                <a:lnTo>
                  <a:pt x="263586" y="565926"/>
                </a:lnTo>
                <a:lnTo>
                  <a:pt x="223939" y="539617"/>
                </a:lnTo>
                <a:lnTo>
                  <a:pt x="187194" y="509896"/>
                </a:lnTo>
                <a:lnTo>
                  <a:pt x="153377" y="476771"/>
                </a:lnTo>
                <a:lnTo>
                  <a:pt x="108066" y="420436"/>
                </a:lnTo>
                <a:lnTo>
                  <a:pt x="72604" y="361738"/>
                </a:lnTo>
                <a:lnTo>
                  <a:pt x="45802" y="302552"/>
                </a:lnTo>
                <a:lnTo>
                  <a:pt x="26466" y="244752"/>
                </a:lnTo>
                <a:lnTo>
                  <a:pt x="13407" y="190212"/>
                </a:lnTo>
                <a:lnTo>
                  <a:pt x="5433" y="140805"/>
                </a:lnTo>
                <a:lnTo>
                  <a:pt x="1352" y="98406"/>
                </a:lnTo>
                <a:lnTo>
                  <a:pt x="0" y="60500"/>
                </a:lnTo>
                <a:lnTo>
                  <a:pt x="107" y="42129"/>
                </a:lnTo>
                <a:lnTo>
                  <a:pt x="560" y="31998"/>
                </a:lnTo>
                <a:lnTo>
                  <a:pt x="2566" y="2664"/>
                </a:lnTo>
                <a:lnTo>
                  <a:pt x="40309" y="0"/>
                </a:lnTo>
                <a:lnTo>
                  <a:pt x="54927" y="0"/>
                </a:lnTo>
                <a:lnTo>
                  <a:pt x="112101" y="2700"/>
                </a:lnTo>
                <a:lnTo>
                  <a:pt x="166867" y="9679"/>
                </a:lnTo>
                <a:lnTo>
                  <a:pt x="230863" y="23241"/>
                </a:lnTo>
                <a:lnTo>
                  <a:pt x="300580" y="45476"/>
                </a:lnTo>
                <a:lnTo>
                  <a:pt x="336489" y="60500"/>
                </a:lnTo>
                <a:lnTo>
                  <a:pt x="67886" y="67742"/>
                </a:lnTo>
                <a:lnTo>
                  <a:pt x="69473" y="98041"/>
                </a:lnTo>
                <a:lnTo>
                  <a:pt x="73476" y="136058"/>
                </a:lnTo>
                <a:lnTo>
                  <a:pt x="80880" y="180097"/>
                </a:lnTo>
                <a:lnTo>
                  <a:pt x="92672" y="228461"/>
                </a:lnTo>
                <a:lnTo>
                  <a:pt x="109836" y="279454"/>
                </a:lnTo>
                <a:lnTo>
                  <a:pt x="133358" y="331378"/>
                </a:lnTo>
                <a:lnTo>
                  <a:pt x="164223" y="382537"/>
                </a:lnTo>
                <a:lnTo>
                  <a:pt x="203417" y="431235"/>
                </a:lnTo>
                <a:lnTo>
                  <a:pt x="234382" y="461289"/>
                </a:lnTo>
                <a:lnTo>
                  <a:pt x="268286" y="488129"/>
                </a:lnTo>
                <a:lnTo>
                  <a:pt x="305103" y="511744"/>
                </a:lnTo>
                <a:lnTo>
                  <a:pt x="344807" y="532126"/>
                </a:lnTo>
                <a:lnTo>
                  <a:pt x="387372" y="549263"/>
                </a:lnTo>
                <a:lnTo>
                  <a:pt x="432772" y="563147"/>
                </a:lnTo>
                <a:lnTo>
                  <a:pt x="480980" y="573767"/>
                </a:lnTo>
                <a:lnTo>
                  <a:pt x="531971" y="581113"/>
                </a:lnTo>
                <a:lnTo>
                  <a:pt x="585718" y="585175"/>
                </a:lnTo>
                <a:lnTo>
                  <a:pt x="652719" y="585175"/>
                </a:lnTo>
                <a:lnTo>
                  <a:pt x="654219" y="619639"/>
                </a:lnTo>
                <a:lnTo>
                  <a:pt x="654462" y="653861"/>
                </a:lnTo>
                <a:close/>
              </a:path>
              <a:path w="654684" h="654050">
                <a:moveTo>
                  <a:pt x="652719" y="585175"/>
                </a:moveTo>
                <a:lnTo>
                  <a:pt x="585718" y="585175"/>
                </a:lnTo>
                <a:lnTo>
                  <a:pt x="579732" y="515356"/>
                </a:lnTo>
                <a:lnTo>
                  <a:pt x="568538" y="452076"/>
                </a:lnTo>
                <a:lnTo>
                  <a:pt x="552638" y="395014"/>
                </a:lnTo>
                <a:lnTo>
                  <a:pt x="532533" y="343854"/>
                </a:lnTo>
                <a:lnTo>
                  <a:pt x="508727" y="298275"/>
                </a:lnTo>
                <a:lnTo>
                  <a:pt x="481720" y="257960"/>
                </a:lnTo>
                <a:lnTo>
                  <a:pt x="452016" y="222589"/>
                </a:lnTo>
                <a:lnTo>
                  <a:pt x="420115" y="191843"/>
                </a:lnTo>
                <a:lnTo>
                  <a:pt x="386521" y="165405"/>
                </a:lnTo>
                <a:lnTo>
                  <a:pt x="351736" y="142953"/>
                </a:lnTo>
                <a:lnTo>
                  <a:pt x="316261" y="124171"/>
                </a:lnTo>
                <a:lnTo>
                  <a:pt x="280598" y="108740"/>
                </a:lnTo>
                <a:lnTo>
                  <a:pt x="210719" y="86651"/>
                </a:lnTo>
                <a:lnTo>
                  <a:pt x="146115" y="74138"/>
                </a:lnTo>
                <a:lnTo>
                  <a:pt x="90802" y="68650"/>
                </a:lnTo>
                <a:lnTo>
                  <a:pt x="67886" y="67742"/>
                </a:lnTo>
                <a:lnTo>
                  <a:pt x="351002" y="67742"/>
                </a:lnTo>
                <a:lnTo>
                  <a:pt x="408213" y="99667"/>
                </a:lnTo>
                <a:lnTo>
                  <a:pt x="443153" y="124333"/>
                </a:lnTo>
                <a:lnTo>
                  <a:pt x="476892" y="152735"/>
                </a:lnTo>
                <a:lnTo>
                  <a:pt x="508994" y="185136"/>
                </a:lnTo>
                <a:lnTo>
                  <a:pt x="539018" y="221796"/>
                </a:lnTo>
                <a:lnTo>
                  <a:pt x="566528" y="262977"/>
                </a:lnTo>
                <a:lnTo>
                  <a:pt x="591084" y="308940"/>
                </a:lnTo>
                <a:lnTo>
                  <a:pt x="612248" y="359947"/>
                </a:lnTo>
                <a:lnTo>
                  <a:pt x="629582" y="416259"/>
                </a:lnTo>
                <a:lnTo>
                  <a:pt x="642648" y="478138"/>
                </a:lnTo>
                <a:lnTo>
                  <a:pt x="651006" y="545844"/>
                </a:lnTo>
                <a:lnTo>
                  <a:pt x="652719" y="585175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75635" y="8247918"/>
            <a:ext cx="586105" cy="598805"/>
          </a:xfrm>
          <a:custGeom>
            <a:avLst/>
            <a:gdLst/>
            <a:ahLst/>
            <a:cxnLst/>
            <a:rect l="l" t="t" r="r" b="b"/>
            <a:pathLst>
              <a:path w="586104" h="598804">
                <a:moveTo>
                  <a:pt x="0" y="598797"/>
                </a:moveTo>
                <a:lnTo>
                  <a:pt x="11432" y="237876"/>
                </a:lnTo>
                <a:lnTo>
                  <a:pt x="76295" y="56575"/>
                </a:lnTo>
                <a:lnTo>
                  <a:pt x="249533" y="0"/>
                </a:lnTo>
                <a:lnTo>
                  <a:pt x="586094" y="13256"/>
                </a:lnTo>
                <a:lnTo>
                  <a:pt x="582548" y="104189"/>
                </a:lnTo>
                <a:lnTo>
                  <a:pt x="527796" y="304540"/>
                </a:lnTo>
                <a:lnTo>
                  <a:pt x="355670" y="505633"/>
                </a:lnTo>
                <a:lnTo>
                  <a:pt x="0" y="598797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41582" y="8226876"/>
            <a:ext cx="654685" cy="654050"/>
          </a:xfrm>
          <a:custGeom>
            <a:avLst/>
            <a:gdLst/>
            <a:ahLst/>
            <a:cxnLst/>
            <a:rect l="l" t="t" r="r" b="b"/>
            <a:pathLst>
              <a:path w="654684" h="654050">
                <a:moveTo>
                  <a:pt x="0" y="653857"/>
                </a:moveTo>
                <a:lnTo>
                  <a:pt x="3449" y="545844"/>
                </a:lnTo>
                <a:lnTo>
                  <a:pt x="11808" y="478138"/>
                </a:lnTo>
                <a:lnTo>
                  <a:pt x="24874" y="416259"/>
                </a:lnTo>
                <a:lnTo>
                  <a:pt x="42209" y="359947"/>
                </a:lnTo>
                <a:lnTo>
                  <a:pt x="63373" y="308940"/>
                </a:lnTo>
                <a:lnTo>
                  <a:pt x="87930" y="262977"/>
                </a:lnTo>
                <a:lnTo>
                  <a:pt x="115439" y="221796"/>
                </a:lnTo>
                <a:lnTo>
                  <a:pt x="145464" y="185136"/>
                </a:lnTo>
                <a:lnTo>
                  <a:pt x="177565" y="152735"/>
                </a:lnTo>
                <a:lnTo>
                  <a:pt x="211305" y="124333"/>
                </a:lnTo>
                <a:lnTo>
                  <a:pt x="246244" y="99667"/>
                </a:lnTo>
                <a:lnTo>
                  <a:pt x="281945" y="78477"/>
                </a:lnTo>
                <a:lnTo>
                  <a:pt x="317968" y="60500"/>
                </a:lnTo>
                <a:lnTo>
                  <a:pt x="353877" y="45476"/>
                </a:lnTo>
                <a:lnTo>
                  <a:pt x="423594" y="23241"/>
                </a:lnTo>
                <a:lnTo>
                  <a:pt x="487590" y="9679"/>
                </a:lnTo>
                <a:lnTo>
                  <a:pt x="542356" y="2700"/>
                </a:lnTo>
                <a:lnTo>
                  <a:pt x="584387" y="212"/>
                </a:lnTo>
                <a:lnTo>
                  <a:pt x="599530" y="0"/>
                </a:lnTo>
                <a:lnTo>
                  <a:pt x="614146" y="0"/>
                </a:lnTo>
                <a:lnTo>
                  <a:pt x="651789" y="2664"/>
                </a:lnTo>
                <a:lnTo>
                  <a:pt x="653898" y="31998"/>
                </a:lnTo>
                <a:lnTo>
                  <a:pt x="654352" y="42129"/>
                </a:lnTo>
                <a:lnTo>
                  <a:pt x="654460" y="60500"/>
                </a:lnTo>
                <a:lnTo>
                  <a:pt x="654369" y="67739"/>
                </a:lnTo>
                <a:lnTo>
                  <a:pt x="586635" y="67739"/>
                </a:lnTo>
                <a:lnTo>
                  <a:pt x="563729" y="68642"/>
                </a:lnTo>
                <a:lnTo>
                  <a:pt x="508429" y="74121"/>
                </a:lnTo>
                <a:lnTo>
                  <a:pt x="443827" y="86623"/>
                </a:lnTo>
                <a:lnTo>
                  <a:pt x="373941" y="108701"/>
                </a:lnTo>
                <a:lnTo>
                  <a:pt x="338273" y="124128"/>
                </a:lnTo>
                <a:lnTo>
                  <a:pt x="302791" y="142906"/>
                </a:lnTo>
                <a:lnTo>
                  <a:pt x="267998" y="165354"/>
                </a:lnTo>
                <a:lnTo>
                  <a:pt x="234396" y="191791"/>
                </a:lnTo>
                <a:lnTo>
                  <a:pt x="202488" y="222537"/>
                </a:lnTo>
                <a:lnTo>
                  <a:pt x="172775" y="257909"/>
                </a:lnTo>
                <a:lnTo>
                  <a:pt x="145761" y="298227"/>
                </a:lnTo>
                <a:lnTo>
                  <a:pt x="121948" y="343811"/>
                </a:lnTo>
                <a:lnTo>
                  <a:pt x="101838" y="394978"/>
                </a:lnTo>
                <a:lnTo>
                  <a:pt x="85933" y="452049"/>
                </a:lnTo>
                <a:lnTo>
                  <a:pt x="74736" y="515342"/>
                </a:lnTo>
                <a:lnTo>
                  <a:pt x="68750" y="585175"/>
                </a:lnTo>
                <a:lnTo>
                  <a:pt x="355107" y="585175"/>
                </a:lnTo>
                <a:lnTo>
                  <a:pt x="348347" y="588814"/>
                </a:lnTo>
                <a:lnTo>
                  <a:pt x="302975" y="608266"/>
                </a:lnTo>
                <a:lnTo>
                  <a:pt x="254779" y="624274"/>
                </a:lnTo>
                <a:lnTo>
                  <a:pt x="203786" y="636828"/>
                </a:lnTo>
                <a:lnTo>
                  <a:pt x="150022" y="645918"/>
                </a:lnTo>
                <a:lnTo>
                  <a:pt x="93513" y="651534"/>
                </a:lnTo>
                <a:lnTo>
                  <a:pt x="34285" y="653665"/>
                </a:lnTo>
                <a:lnTo>
                  <a:pt x="0" y="653857"/>
                </a:lnTo>
                <a:close/>
              </a:path>
              <a:path w="654684" h="654050">
                <a:moveTo>
                  <a:pt x="355107" y="585175"/>
                </a:moveTo>
                <a:lnTo>
                  <a:pt x="68750" y="585175"/>
                </a:lnTo>
                <a:lnTo>
                  <a:pt x="122579" y="581105"/>
                </a:lnTo>
                <a:lnTo>
                  <a:pt x="173644" y="573740"/>
                </a:lnTo>
                <a:lnTo>
                  <a:pt x="221918" y="563091"/>
                </a:lnTo>
                <a:lnTo>
                  <a:pt x="267374" y="549167"/>
                </a:lnTo>
                <a:lnTo>
                  <a:pt x="309984" y="531979"/>
                </a:lnTo>
                <a:lnTo>
                  <a:pt x="349724" y="511535"/>
                </a:lnTo>
                <a:lnTo>
                  <a:pt x="386565" y="487847"/>
                </a:lnTo>
                <a:lnTo>
                  <a:pt x="420481" y="460923"/>
                </a:lnTo>
                <a:lnTo>
                  <a:pt x="451446" y="430774"/>
                </a:lnTo>
                <a:lnTo>
                  <a:pt x="490659" y="381960"/>
                </a:lnTo>
                <a:lnTo>
                  <a:pt x="521513" y="330771"/>
                </a:lnTo>
                <a:lnTo>
                  <a:pt x="544999" y="278886"/>
                </a:lnTo>
                <a:lnTo>
                  <a:pt x="562110" y="227983"/>
                </a:lnTo>
                <a:lnTo>
                  <a:pt x="573837" y="179738"/>
                </a:lnTo>
                <a:lnTo>
                  <a:pt x="581172" y="135831"/>
                </a:lnTo>
                <a:lnTo>
                  <a:pt x="586635" y="67739"/>
                </a:lnTo>
                <a:lnTo>
                  <a:pt x="654369" y="67739"/>
                </a:lnTo>
                <a:lnTo>
                  <a:pt x="649028" y="140806"/>
                </a:lnTo>
                <a:lnTo>
                  <a:pt x="641054" y="190213"/>
                </a:lnTo>
                <a:lnTo>
                  <a:pt x="627995" y="244754"/>
                </a:lnTo>
                <a:lnTo>
                  <a:pt x="608659" y="302555"/>
                </a:lnTo>
                <a:lnTo>
                  <a:pt x="581855" y="361742"/>
                </a:lnTo>
                <a:lnTo>
                  <a:pt x="546391" y="420441"/>
                </a:lnTo>
                <a:lnTo>
                  <a:pt x="501077" y="476778"/>
                </a:lnTo>
                <a:lnTo>
                  <a:pt x="467260" y="509901"/>
                </a:lnTo>
                <a:lnTo>
                  <a:pt x="430516" y="539621"/>
                </a:lnTo>
                <a:lnTo>
                  <a:pt x="390869" y="565929"/>
                </a:lnTo>
                <a:lnTo>
                  <a:pt x="355107" y="585175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66445" y="7645792"/>
            <a:ext cx="515620" cy="828675"/>
          </a:xfrm>
          <a:custGeom>
            <a:avLst/>
            <a:gdLst/>
            <a:ahLst/>
            <a:cxnLst/>
            <a:rect l="l" t="t" r="r" b="b"/>
            <a:pathLst>
              <a:path w="515620" h="828675">
                <a:moveTo>
                  <a:pt x="185530" y="828084"/>
                </a:moveTo>
                <a:lnTo>
                  <a:pt x="0" y="510946"/>
                </a:lnTo>
                <a:lnTo>
                  <a:pt x="20614" y="247153"/>
                </a:lnTo>
                <a:lnTo>
                  <a:pt x="123687" y="66805"/>
                </a:lnTo>
                <a:lnTo>
                  <a:pt x="185530" y="0"/>
                </a:lnTo>
                <a:lnTo>
                  <a:pt x="432918" y="228403"/>
                </a:lnTo>
                <a:lnTo>
                  <a:pt x="515380" y="390797"/>
                </a:lnTo>
                <a:lnTo>
                  <a:pt x="432918" y="564813"/>
                </a:lnTo>
                <a:lnTo>
                  <a:pt x="185530" y="828084"/>
                </a:lnTo>
                <a:close/>
              </a:path>
            </a:pathLst>
          </a:custGeom>
          <a:solidFill>
            <a:srgbClr val="006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23030" y="7600950"/>
            <a:ext cx="458470" cy="921385"/>
          </a:xfrm>
          <a:custGeom>
            <a:avLst/>
            <a:gdLst/>
            <a:ahLst/>
            <a:cxnLst/>
            <a:rect l="l" t="t" r="r" b="b"/>
            <a:pathLst>
              <a:path w="458470" h="921384">
                <a:moveTo>
                  <a:pt x="228946" y="921030"/>
                </a:moveTo>
                <a:lnTo>
                  <a:pt x="164509" y="853335"/>
                </a:lnTo>
                <a:lnTo>
                  <a:pt x="128526" y="809441"/>
                </a:lnTo>
                <a:lnTo>
                  <a:pt x="96943" y="765032"/>
                </a:lnTo>
                <a:lnTo>
                  <a:pt x="69771" y="720131"/>
                </a:lnTo>
                <a:lnTo>
                  <a:pt x="47020" y="674765"/>
                </a:lnTo>
                <a:lnTo>
                  <a:pt x="28704" y="628959"/>
                </a:lnTo>
                <a:lnTo>
                  <a:pt x="14832" y="582740"/>
                </a:lnTo>
                <a:lnTo>
                  <a:pt x="5416" y="536132"/>
                </a:lnTo>
                <a:lnTo>
                  <a:pt x="468" y="489162"/>
                </a:lnTo>
                <a:lnTo>
                  <a:pt x="0" y="441853"/>
                </a:lnTo>
                <a:lnTo>
                  <a:pt x="7826" y="370003"/>
                </a:lnTo>
                <a:lnTo>
                  <a:pt x="24290" y="303441"/>
                </a:lnTo>
                <a:lnTo>
                  <a:pt x="47222" y="242650"/>
                </a:lnTo>
                <a:lnTo>
                  <a:pt x="74455" y="188114"/>
                </a:lnTo>
                <a:lnTo>
                  <a:pt x="103819" y="140317"/>
                </a:lnTo>
                <a:lnTo>
                  <a:pt x="133146" y="99743"/>
                </a:lnTo>
                <a:lnTo>
                  <a:pt x="160269" y="66876"/>
                </a:lnTo>
                <a:lnTo>
                  <a:pt x="199225" y="26197"/>
                </a:lnTo>
                <a:lnTo>
                  <a:pt x="228946" y="0"/>
                </a:lnTo>
                <a:lnTo>
                  <a:pt x="251186" y="19353"/>
                </a:lnTo>
                <a:lnTo>
                  <a:pt x="258682" y="26198"/>
                </a:lnTo>
                <a:lnTo>
                  <a:pt x="274889" y="42201"/>
                </a:lnTo>
                <a:lnTo>
                  <a:pt x="297638" y="66878"/>
                </a:lnTo>
                <a:lnTo>
                  <a:pt x="318607" y="92289"/>
                </a:lnTo>
                <a:lnTo>
                  <a:pt x="228946" y="92289"/>
                </a:lnTo>
                <a:lnTo>
                  <a:pt x="208607" y="114858"/>
                </a:lnTo>
                <a:lnTo>
                  <a:pt x="184531" y="144582"/>
                </a:lnTo>
                <a:lnTo>
                  <a:pt x="158611" y="180957"/>
                </a:lnTo>
                <a:lnTo>
                  <a:pt x="132739" y="223479"/>
                </a:lnTo>
                <a:lnTo>
                  <a:pt x="108809" y="271647"/>
                </a:lnTo>
                <a:lnTo>
                  <a:pt x="88715" y="324957"/>
                </a:lnTo>
                <a:lnTo>
                  <a:pt x="74349" y="382906"/>
                </a:lnTo>
                <a:lnTo>
                  <a:pt x="67604" y="444992"/>
                </a:lnTo>
                <a:lnTo>
                  <a:pt x="68227" y="488117"/>
                </a:lnTo>
                <a:lnTo>
                  <a:pt x="73203" y="531046"/>
                </a:lnTo>
                <a:lnTo>
                  <a:pt x="82520" y="573752"/>
                </a:lnTo>
                <a:lnTo>
                  <a:pt x="96167" y="616211"/>
                </a:lnTo>
                <a:lnTo>
                  <a:pt x="114132" y="658396"/>
                </a:lnTo>
                <a:lnTo>
                  <a:pt x="136404" y="700282"/>
                </a:lnTo>
                <a:lnTo>
                  <a:pt x="162971" y="741844"/>
                </a:lnTo>
                <a:lnTo>
                  <a:pt x="193822" y="783056"/>
                </a:lnTo>
                <a:lnTo>
                  <a:pt x="228946" y="823893"/>
                </a:lnTo>
                <a:lnTo>
                  <a:pt x="317534" y="823893"/>
                </a:lnTo>
                <a:lnTo>
                  <a:pt x="293400" y="853335"/>
                </a:lnTo>
                <a:lnTo>
                  <a:pt x="253033" y="896686"/>
                </a:lnTo>
                <a:lnTo>
                  <a:pt x="228946" y="921030"/>
                </a:lnTo>
                <a:close/>
              </a:path>
              <a:path w="458470" h="921384">
                <a:moveTo>
                  <a:pt x="317534" y="823893"/>
                </a:moveTo>
                <a:lnTo>
                  <a:pt x="228946" y="823893"/>
                </a:lnTo>
                <a:lnTo>
                  <a:pt x="264068" y="783056"/>
                </a:lnTo>
                <a:lnTo>
                  <a:pt x="294918" y="741844"/>
                </a:lnTo>
                <a:lnTo>
                  <a:pt x="321486" y="700282"/>
                </a:lnTo>
                <a:lnTo>
                  <a:pt x="343758" y="658396"/>
                </a:lnTo>
                <a:lnTo>
                  <a:pt x="361725" y="616211"/>
                </a:lnTo>
                <a:lnTo>
                  <a:pt x="375374" y="573752"/>
                </a:lnTo>
                <a:lnTo>
                  <a:pt x="384695" y="531046"/>
                </a:lnTo>
                <a:lnTo>
                  <a:pt x="389675" y="488117"/>
                </a:lnTo>
                <a:lnTo>
                  <a:pt x="390304" y="444992"/>
                </a:lnTo>
                <a:lnTo>
                  <a:pt x="383561" y="382906"/>
                </a:lnTo>
                <a:lnTo>
                  <a:pt x="369195" y="324957"/>
                </a:lnTo>
                <a:lnTo>
                  <a:pt x="349101" y="271647"/>
                </a:lnTo>
                <a:lnTo>
                  <a:pt x="325171" y="223479"/>
                </a:lnTo>
                <a:lnTo>
                  <a:pt x="299297" y="180957"/>
                </a:lnTo>
                <a:lnTo>
                  <a:pt x="273373" y="144582"/>
                </a:lnTo>
                <a:lnTo>
                  <a:pt x="249292" y="114858"/>
                </a:lnTo>
                <a:lnTo>
                  <a:pt x="228946" y="92289"/>
                </a:lnTo>
                <a:lnTo>
                  <a:pt x="318607" y="92289"/>
                </a:lnTo>
                <a:lnTo>
                  <a:pt x="354088" y="140320"/>
                </a:lnTo>
                <a:lnTo>
                  <a:pt x="383452" y="188117"/>
                </a:lnTo>
                <a:lnTo>
                  <a:pt x="410685" y="242652"/>
                </a:lnTo>
                <a:lnTo>
                  <a:pt x="433618" y="303443"/>
                </a:lnTo>
                <a:lnTo>
                  <a:pt x="450082" y="370004"/>
                </a:lnTo>
                <a:lnTo>
                  <a:pt x="457908" y="441853"/>
                </a:lnTo>
                <a:lnTo>
                  <a:pt x="457439" y="489162"/>
                </a:lnTo>
                <a:lnTo>
                  <a:pt x="452491" y="536133"/>
                </a:lnTo>
                <a:lnTo>
                  <a:pt x="443074" y="582741"/>
                </a:lnTo>
                <a:lnTo>
                  <a:pt x="429202" y="628961"/>
                </a:lnTo>
                <a:lnTo>
                  <a:pt x="410884" y="674766"/>
                </a:lnTo>
                <a:lnTo>
                  <a:pt x="388134" y="720132"/>
                </a:lnTo>
                <a:lnTo>
                  <a:pt x="360962" y="765032"/>
                </a:lnTo>
                <a:lnTo>
                  <a:pt x="329381" y="809442"/>
                </a:lnTo>
                <a:lnTo>
                  <a:pt x="317534" y="823893"/>
                </a:lnTo>
                <a:close/>
              </a:path>
            </a:pathLst>
          </a:custGeom>
          <a:solidFill>
            <a:srgbClr val="006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67900" y="990600"/>
            <a:ext cx="1847850" cy="1847850"/>
          </a:xfrm>
          <a:custGeom>
            <a:avLst/>
            <a:gdLst/>
            <a:ahLst/>
            <a:cxnLst/>
            <a:rect l="l" t="t" r="r" b="b"/>
            <a:pathLst>
              <a:path w="1847850" h="1847850">
                <a:moveTo>
                  <a:pt x="923924" y="1847849"/>
                </a:moveTo>
                <a:lnTo>
                  <a:pt x="878533" y="1846739"/>
                </a:lnTo>
                <a:lnTo>
                  <a:pt x="833362" y="1843410"/>
                </a:lnTo>
                <a:lnTo>
                  <a:pt x="788410" y="1837863"/>
                </a:lnTo>
                <a:lnTo>
                  <a:pt x="743675" y="1830097"/>
                </a:lnTo>
                <a:lnTo>
                  <a:pt x="699373" y="1820153"/>
                </a:lnTo>
                <a:lnTo>
                  <a:pt x="655718" y="1808075"/>
                </a:lnTo>
                <a:lnTo>
                  <a:pt x="612711" y="1793865"/>
                </a:lnTo>
                <a:lnTo>
                  <a:pt x="570352" y="1777521"/>
                </a:lnTo>
                <a:lnTo>
                  <a:pt x="528842" y="1759123"/>
                </a:lnTo>
                <a:lnTo>
                  <a:pt x="488384" y="1738761"/>
                </a:lnTo>
                <a:lnTo>
                  <a:pt x="448976" y="1716432"/>
                </a:lnTo>
                <a:lnTo>
                  <a:pt x="410619" y="1692139"/>
                </a:lnTo>
                <a:lnTo>
                  <a:pt x="373495" y="1665998"/>
                </a:lnTo>
                <a:lnTo>
                  <a:pt x="337786" y="1638134"/>
                </a:lnTo>
                <a:lnTo>
                  <a:pt x="303491" y="1608547"/>
                </a:lnTo>
                <a:lnTo>
                  <a:pt x="270611" y="1577237"/>
                </a:lnTo>
                <a:lnTo>
                  <a:pt x="239300" y="1544357"/>
                </a:lnTo>
                <a:lnTo>
                  <a:pt x="209712" y="1510062"/>
                </a:lnTo>
                <a:lnTo>
                  <a:pt x="181849" y="1474352"/>
                </a:lnTo>
                <a:lnTo>
                  <a:pt x="155709" y="1437228"/>
                </a:lnTo>
                <a:lnTo>
                  <a:pt x="131414" y="1398872"/>
                </a:lnTo>
                <a:lnTo>
                  <a:pt x="109086" y="1359465"/>
                </a:lnTo>
                <a:lnTo>
                  <a:pt x="88724" y="1319006"/>
                </a:lnTo>
                <a:lnTo>
                  <a:pt x="70329" y="1277496"/>
                </a:lnTo>
                <a:lnTo>
                  <a:pt x="53984" y="1235135"/>
                </a:lnTo>
                <a:lnTo>
                  <a:pt x="39773" y="1192128"/>
                </a:lnTo>
                <a:lnTo>
                  <a:pt x="27696" y="1148475"/>
                </a:lnTo>
                <a:lnTo>
                  <a:pt x="17752" y="1104173"/>
                </a:lnTo>
                <a:lnTo>
                  <a:pt x="9986" y="1059438"/>
                </a:lnTo>
                <a:lnTo>
                  <a:pt x="4438" y="1014486"/>
                </a:lnTo>
                <a:lnTo>
                  <a:pt x="1109" y="969315"/>
                </a:lnTo>
                <a:lnTo>
                  <a:pt x="0" y="923924"/>
                </a:lnTo>
                <a:lnTo>
                  <a:pt x="1109" y="878533"/>
                </a:lnTo>
                <a:lnTo>
                  <a:pt x="4438" y="833362"/>
                </a:lnTo>
                <a:lnTo>
                  <a:pt x="9986" y="788410"/>
                </a:lnTo>
                <a:lnTo>
                  <a:pt x="17752" y="743675"/>
                </a:lnTo>
                <a:lnTo>
                  <a:pt x="27696" y="699373"/>
                </a:lnTo>
                <a:lnTo>
                  <a:pt x="39773" y="655718"/>
                </a:lnTo>
                <a:lnTo>
                  <a:pt x="53984" y="612711"/>
                </a:lnTo>
                <a:lnTo>
                  <a:pt x="70329" y="570352"/>
                </a:lnTo>
                <a:lnTo>
                  <a:pt x="88724" y="528842"/>
                </a:lnTo>
                <a:lnTo>
                  <a:pt x="109086" y="488384"/>
                </a:lnTo>
                <a:lnTo>
                  <a:pt x="131414" y="448976"/>
                </a:lnTo>
                <a:lnTo>
                  <a:pt x="155709" y="410619"/>
                </a:lnTo>
                <a:lnTo>
                  <a:pt x="181849" y="373495"/>
                </a:lnTo>
                <a:lnTo>
                  <a:pt x="209712" y="337786"/>
                </a:lnTo>
                <a:lnTo>
                  <a:pt x="239300" y="303491"/>
                </a:lnTo>
                <a:lnTo>
                  <a:pt x="270611" y="270611"/>
                </a:lnTo>
                <a:lnTo>
                  <a:pt x="303491" y="239300"/>
                </a:lnTo>
                <a:lnTo>
                  <a:pt x="337786" y="209712"/>
                </a:lnTo>
                <a:lnTo>
                  <a:pt x="373495" y="181849"/>
                </a:lnTo>
                <a:lnTo>
                  <a:pt x="410619" y="155709"/>
                </a:lnTo>
                <a:lnTo>
                  <a:pt x="448976" y="131414"/>
                </a:lnTo>
                <a:lnTo>
                  <a:pt x="488384" y="109086"/>
                </a:lnTo>
                <a:lnTo>
                  <a:pt x="528842" y="88724"/>
                </a:lnTo>
                <a:lnTo>
                  <a:pt x="570352" y="70329"/>
                </a:lnTo>
                <a:lnTo>
                  <a:pt x="612711" y="53984"/>
                </a:lnTo>
                <a:lnTo>
                  <a:pt x="655718" y="39773"/>
                </a:lnTo>
                <a:lnTo>
                  <a:pt x="699373" y="27696"/>
                </a:lnTo>
                <a:lnTo>
                  <a:pt x="743675" y="17752"/>
                </a:lnTo>
                <a:lnTo>
                  <a:pt x="788410" y="9986"/>
                </a:lnTo>
                <a:lnTo>
                  <a:pt x="833362" y="4438"/>
                </a:lnTo>
                <a:lnTo>
                  <a:pt x="878533" y="1109"/>
                </a:lnTo>
                <a:lnTo>
                  <a:pt x="923924" y="0"/>
                </a:lnTo>
                <a:lnTo>
                  <a:pt x="969315" y="1109"/>
                </a:lnTo>
                <a:lnTo>
                  <a:pt x="1014486" y="4438"/>
                </a:lnTo>
                <a:lnTo>
                  <a:pt x="1059438" y="9986"/>
                </a:lnTo>
                <a:lnTo>
                  <a:pt x="1104173" y="17752"/>
                </a:lnTo>
                <a:lnTo>
                  <a:pt x="1148475" y="27696"/>
                </a:lnTo>
                <a:lnTo>
                  <a:pt x="1192128" y="39773"/>
                </a:lnTo>
                <a:lnTo>
                  <a:pt x="1235135" y="53984"/>
                </a:lnTo>
                <a:lnTo>
                  <a:pt x="1277496" y="70329"/>
                </a:lnTo>
                <a:lnTo>
                  <a:pt x="1319006" y="88724"/>
                </a:lnTo>
                <a:lnTo>
                  <a:pt x="1359465" y="109086"/>
                </a:lnTo>
                <a:lnTo>
                  <a:pt x="1398872" y="131414"/>
                </a:lnTo>
                <a:lnTo>
                  <a:pt x="1437228" y="155709"/>
                </a:lnTo>
                <a:lnTo>
                  <a:pt x="1474352" y="181849"/>
                </a:lnTo>
                <a:lnTo>
                  <a:pt x="1510062" y="209712"/>
                </a:lnTo>
                <a:lnTo>
                  <a:pt x="1544357" y="239300"/>
                </a:lnTo>
                <a:lnTo>
                  <a:pt x="1577237" y="270611"/>
                </a:lnTo>
                <a:lnTo>
                  <a:pt x="1608547" y="303491"/>
                </a:lnTo>
                <a:lnTo>
                  <a:pt x="1638134" y="337786"/>
                </a:lnTo>
                <a:lnTo>
                  <a:pt x="1665998" y="373495"/>
                </a:lnTo>
                <a:lnTo>
                  <a:pt x="1692139" y="410619"/>
                </a:lnTo>
                <a:lnTo>
                  <a:pt x="1716432" y="448976"/>
                </a:lnTo>
                <a:lnTo>
                  <a:pt x="1738761" y="488384"/>
                </a:lnTo>
                <a:lnTo>
                  <a:pt x="1759123" y="528842"/>
                </a:lnTo>
                <a:lnTo>
                  <a:pt x="1777521" y="570352"/>
                </a:lnTo>
                <a:lnTo>
                  <a:pt x="1793865" y="612711"/>
                </a:lnTo>
                <a:lnTo>
                  <a:pt x="1808075" y="655718"/>
                </a:lnTo>
                <a:lnTo>
                  <a:pt x="1820153" y="699373"/>
                </a:lnTo>
                <a:lnTo>
                  <a:pt x="1830097" y="743675"/>
                </a:lnTo>
                <a:lnTo>
                  <a:pt x="1837863" y="788410"/>
                </a:lnTo>
                <a:lnTo>
                  <a:pt x="1843410" y="833362"/>
                </a:lnTo>
                <a:lnTo>
                  <a:pt x="1846739" y="878533"/>
                </a:lnTo>
                <a:lnTo>
                  <a:pt x="1847849" y="923924"/>
                </a:lnTo>
                <a:lnTo>
                  <a:pt x="1846739" y="969315"/>
                </a:lnTo>
                <a:lnTo>
                  <a:pt x="1843410" y="1014486"/>
                </a:lnTo>
                <a:lnTo>
                  <a:pt x="1837863" y="1059438"/>
                </a:lnTo>
                <a:lnTo>
                  <a:pt x="1830097" y="1104173"/>
                </a:lnTo>
                <a:lnTo>
                  <a:pt x="1820153" y="1148475"/>
                </a:lnTo>
                <a:lnTo>
                  <a:pt x="1808075" y="1192128"/>
                </a:lnTo>
                <a:lnTo>
                  <a:pt x="1793865" y="1235135"/>
                </a:lnTo>
                <a:lnTo>
                  <a:pt x="1777521" y="1277496"/>
                </a:lnTo>
                <a:lnTo>
                  <a:pt x="1759123" y="1319006"/>
                </a:lnTo>
                <a:lnTo>
                  <a:pt x="1738761" y="1359465"/>
                </a:lnTo>
                <a:lnTo>
                  <a:pt x="1716432" y="1398872"/>
                </a:lnTo>
                <a:lnTo>
                  <a:pt x="1692139" y="1437228"/>
                </a:lnTo>
                <a:lnTo>
                  <a:pt x="1665998" y="1474352"/>
                </a:lnTo>
                <a:lnTo>
                  <a:pt x="1638134" y="1510062"/>
                </a:lnTo>
                <a:lnTo>
                  <a:pt x="1608547" y="1544357"/>
                </a:lnTo>
                <a:lnTo>
                  <a:pt x="1577237" y="1577237"/>
                </a:lnTo>
                <a:lnTo>
                  <a:pt x="1544357" y="1608547"/>
                </a:lnTo>
                <a:lnTo>
                  <a:pt x="1510062" y="1638134"/>
                </a:lnTo>
                <a:lnTo>
                  <a:pt x="1474352" y="1665998"/>
                </a:lnTo>
                <a:lnTo>
                  <a:pt x="1437228" y="1692139"/>
                </a:lnTo>
                <a:lnTo>
                  <a:pt x="1398872" y="1716432"/>
                </a:lnTo>
                <a:lnTo>
                  <a:pt x="1359465" y="1738761"/>
                </a:lnTo>
                <a:lnTo>
                  <a:pt x="1319006" y="1759123"/>
                </a:lnTo>
                <a:lnTo>
                  <a:pt x="1277496" y="1777521"/>
                </a:lnTo>
                <a:lnTo>
                  <a:pt x="1235135" y="1793865"/>
                </a:lnTo>
                <a:lnTo>
                  <a:pt x="1192128" y="1808075"/>
                </a:lnTo>
                <a:lnTo>
                  <a:pt x="1148475" y="1820153"/>
                </a:lnTo>
                <a:lnTo>
                  <a:pt x="1104173" y="1830097"/>
                </a:lnTo>
                <a:lnTo>
                  <a:pt x="1059438" y="1837863"/>
                </a:lnTo>
                <a:lnTo>
                  <a:pt x="1014486" y="1843410"/>
                </a:lnTo>
                <a:lnTo>
                  <a:pt x="969315" y="1846739"/>
                </a:lnTo>
                <a:lnTo>
                  <a:pt x="923924" y="1847849"/>
                </a:lnTo>
                <a:close/>
              </a:path>
            </a:pathLst>
          </a:custGeom>
          <a:solidFill>
            <a:srgbClr val="065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79502" y="1395089"/>
            <a:ext cx="95885" cy="188595"/>
          </a:xfrm>
          <a:custGeom>
            <a:avLst/>
            <a:gdLst/>
            <a:ahLst/>
            <a:cxnLst/>
            <a:rect l="l" t="t" r="r" b="b"/>
            <a:pathLst>
              <a:path w="95884" h="188594">
                <a:moveTo>
                  <a:pt x="92372" y="163000"/>
                </a:moveTo>
                <a:lnTo>
                  <a:pt x="44246" y="163000"/>
                </a:lnTo>
                <a:lnTo>
                  <a:pt x="62670" y="161114"/>
                </a:lnTo>
                <a:lnTo>
                  <a:pt x="67969" y="155778"/>
                </a:lnTo>
                <a:lnTo>
                  <a:pt x="66618" y="142610"/>
                </a:lnTo>
                <a:lnTo>
                  <a:pt x="55327" y="119664"/>
                </a:lnTo>
                <a:lnTo>
                  <a:pt x="33879" y="102197"/>
                </a:lnTo>
                <a:lnTo>
                  <a:pt x="12146" y="81963"/>
                </a:lnTo>
                <a:lnTo>
                  <a:pt x="0" y="50716"/>
                </a:lnTo>
                <a:lnTo>
                  <a:pt x="678" y="30755"/>
                </a:lnTo>
                <a:lnTo>
                  <a:pt x="7236" y="15380"/>
                </a:lnTo>
                <a:lnTo>
                  <a:pt x="19641" y="4995"/>
                </a:lnTo>
                <a:lnTo>
                  <a:pt x="37860" y="0"/>
                </a:lnTo>
                <a:lnTo>
                  <a:pt x="56716" y="1192"/>
                </a:lnTo>
                <a:lnTo>
                  <a:pt x="70976" y="8843"/>
                </a:lnTo>
                <a:lnTo>
                  <a:pt x="80527" y="22568"/>
                </a:lnTo>
                <a:lnTo>
                  <a:pt x="81196" y="25313"/>
                </a:lnTo>
                <a:lnTo>
                  <a:pt x="50562" y="25313"/>
                </a:lnTo>
                <a:lnTo>
                  <a:pt x="32143" y="27204"/>
                </a:lnTo>
                <a:lnTo>
                  <a:pt x="27395" y="32742"/>
                </a:lnTo>
                <a:lnTo>
                  <a:pt x="28752" y="45910"/>
                </a:lnTo>
                <a:lnTo>
                  <a:pt x="40039" y="68859"/>
                </a:lnTo>
                <a:lnTo>
                  <a:pt x="61486" y="86327"/>
                </a:lnTo>
                <a:lnTo>
                  <a:pt x="83219" y="106562"/>
                </a:lnTo>
                <a:lnTo>
                  <a:pt x="95365" y="137809"/>
                </a:lnTo>
                <a:lnTo>
                  <a:pt x="94642" y="157770"/>
                </a:lnTo>
                <a:lnTo>
                  <a:pt x="92372" y="163000"/>
                </a:lnTo>
                <a:close/>
              </a:path>
              <a:path w="95884" h="188594">
                <a:moveTo>
                  <a:pt x="58479" y="50573"/>
                </a:moveTo>
                <a:lnTo>
                  <a:pt x="56343" y="29774"/>
                </a:lnTo>
                <a:lnTo>
                  <a:pt x="50562" y="25313"/>
                </a:lnTo>
                <a:lnTo>
                  <a:pt x="81196" y="25313"/>
                </a:lnTo>
                <a:lnTo>
                  <a:pt x="85254" y="41978"/>
                </a:lnTo>
                <a:lnTo>
                  <a:pt x="85848" y="47770"/>
                </a:lnTo>
                <a:lnTo>
                  <a:pt x="58479" y="50573"/>
                </a:lnTo>
                <a:close/>
              </a:path>
              <a:path w="95884" h="188594">
                <a:moveTo>
                  <a:pt x="56979" y="188573"/>
                </a:moveTo>
                <a:lnTo>
                  <a:pt x="13833" y="166054"/>
                </a:lnTo>
                <a:lnTo>
                  <a:pt x="7900" y="135324"/>
                </a:lnTo>
                <a:lnTo>
                  <a:pt x="35269" y="132526"/>
                </a:lnTo>
                <a:lnTo>
                  <a:pt x="37977" y="158851"/>
                </a:lnTo>
                <a:lnTo>
                  <a:pt x="44246" y="163000"/>
                </a:lnTo>
                <a:lnTo>
                  <a:pt x="92372" y="163000"/>
                </a:lnTo>
                <a:lnTo>
                  <a:pt x="87965" y="173155"/>
                </a:lnTo>
                <a:lnTo>
                  <a:pt x="75392" y="183558"/>
                </a:lnTo>
                <a:lnTo>
                  <a:pt x="56979" y="188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477172" y="1386722"/>
            <a:ext cx="93345" cy="189230"/>
          </a:xfrm>
          <a:custGeom>
            <a:avLst/>
            <a:gdLst/>
            <a:ahLst/>
            <a:cxnLst/>
            <a:rect l="l" t="t" r="r" b="b"/>
            <a:pathLst>
              <a:path w="93345" h="189230">
                <a:moveTo>
                  <a:pt x="18959" y="188690"/>
                </a:moveTo>
                <a:lnTo>
                  <a:pt x="0" y="4366"/>
                </a:lnTo>
                <a:lnTo>
                  <a:pt x="42630" y="0"/>
                </a:lnTo>
                <a:lnTo>
                  <a:pt x="61893" y="1027"/>
                </a:lnTo>
                <a:lnTo>
                  <a:pt x="76270" y="8391"/>
                </a:lnTo>
                <a:lnTo>
                  <a:pt x="85786" y="21841"/>
                </a:lnTo>
                <a:lnTo>
                  <a:pt x="86645" y="25376"/>
                </a:lnTo>
                <a:lnTo>
                  <a:pt x="54557" y="25376"/>
                </a:lnTo>
                <a:lnTo>
                  <a:pt x="31655" y="27729"/>
                </a:lnTo>
                <a:lnTo>
                  <a:pt x="38078" y="90140"/>
                </a:lnTo>
                <a:lnTo>
                  <a:pt x="89998" y="90140"/>
                </a:lnTo>
                <a:lnTo>
                  <a:pt x="85691" y="100022"/>
                </a:lnTo>
                <a:lnTo>
                  <a:pt x="73113" y="110152"/>
                </a:lnTo>
                <a:lnTo>
                  <a:pt x="54462" y="115066"/>
                </a:lnTo>
                <a:lnTo>
                  <a:pt x="40780" y="116470"/>
                </a:lnTo>
                <a:lnTo>
                  <a:pt x="47902" y="185722"/>
                </a:lnTo>
                <a:lnTo>
                  <a:pt x="18959" y="188690"/>
                </a:lnTo>
                <a:close/>
              </a:path>
              <a:path w="93345" h="189230">
                <a:moveTo>
                  <a:pt x="89998" y="90140"/>
                </a:moveTo>
                <a:lnTo>
                  <a:pt x="38078" y="90140"/>
                </a:lnTo>
                <a:lnTo>
                  <a:pt x="60969" y="87787"/>
                </a:lnTo>
                <a:lnTo>
                  <a:pt x="65537" y="83066"/>
                </a:lnTo>
                <a:lnTo>
                  <a:pt x="59989" y="29080"/>
                </a:lnTo>
                <a:lnTo>
                  <a:pt x="54557" y="25376"/>
                </a:lnTo>
                <a:lnTo>
                  <a:pt x="86645" y="25376"/>
                </a:lnTo>
                <a:lnTo>
                  <a:pt x="90468" y="41125"/>
                </a:lnTo>
                <a:lnTo>
                  <a:pt x="92932" y="65086"/>
                </a:lnTo>
                <a:lnTo>
                  <a:pt x="92273" y="84919"/>
                </a:lnTo>
                <a:lnTo>
                  <a:pt x="89998" y="90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76284" y="1372839"/>
            <a:ext cx="98425" cy="193040"/>
          </a:xfrm>
          <a:custGeom>
            <a:avLst/>
            <a:gdLst/>
            <a:ahLst/>
            <a:cxnLst/>
            <a:rect l="l" t="t" r="r" b="b"/>
            <a:pathLst>
              <a:path w="98425" h="193040">
                <a:moveTo>
                  <a:pt x="18949" y="192420"/>
                </a:moveTo>
                <a:lnTo>
                  <a:pt x="0" y="8091"/>
                </a:lnTo>
                <a:lnTo>
                  <a:pt x="78933" y="0"/>
                </a:lnTo>
                <a:lnTo>
                  <a:pt x="81646" y="26335"/>
                </a:lnTo>
                <a:lnTo>
                  <a:pt x="31650" y="31459"/>
                </a:lnTo>
                <a:lnTo>
                  <a:pt x="36933" y="82801"/>
                </a:lnTo>
                <a:lnTo>
                  <a:pt x="77083" y="82801"/>
                </a:lnTo>
                <a:lnTo>
                  <a:pt x="79372" y="105056"/>
                </a:lnTo>
                <a:lnTo>
                  <a:pt x="39641" y="109137"/>
                </a:lnTo>
                <a:lnTo>
                  <a:pt x="45189" y="163122"/>
                </a:lnTo>
                <a:lnTo>
                  <a:pt x="95711" y="163122"/>
                </a:lnTo>
                <a:lnTo>
                  <a:pt x="97887" y="184329"/>
                </a:lnTo>
                <a:lnTo>
                  <a:pt x="18949" y="192420"/>
                </a:lnTo>
                <a:close/>
              </a:path>
              <a:path w="98425" h="193040">
                <a:moveTo>
                  <a:pt x="77083" y="82801"/>
                </a:moveTo>
                <a:lnTo>
                  <a:pt x="36933" y="82801"/>
                </a:lnTo>
                <a:lnTo>
                  <a:pt x="76665" y="78731"/>
                </a:lnTo>
                <a:lnTo>
                  <a:pt x="77083" y="82801"/>
                </a:lnTo>
                <a:close/>
              </a:path>
              <a:path w="98425" h="193040">
                <a:moveTo>
                  <a:pt x="95711" y="163122"/>
                </a:moveTo>
                <a:lnTo>
                  <a:pt x="45189" y="163122"/>
                </a:lnTo>
                <a:lnTo>
                  <a:pt x="95185" y="157993"/>
                </a:lnTo>
                <a:lnTo>
                  <a:pt x="95711" y="163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75432" y="1364700"/>
            <a:ext cx="96520" cy="188595"/>
          </a:xfrm>
          <a:custGeom>
            <a:avLst/>
            <a:gdLst/>
            <a:ahLst/>
            <a:cxnLst/>
            <a:rect l="l" t="t" r="r" b="b"/>
            <a:pathLst>
              <a:path w="96520" h="188594">
                <a:moveTo>
                  <a:pt x="57769" y="188541"/>
                </a:moveTo>
                <a:lnTo>
                  <a:pt x="14620" y="166019"/>
                </a:lnTo>
                <a:lnTo>
                  <a:pt x="0" y="50769"/>
                </a:lnTo>
                <a:lnTo>
                  <a:pt x="722" y="30803"/>
                </a:lnTo>
                <a:lnTo>
                  <a:pt x="7399" y="15417"/>
                </a:lnTo>
                <a:lnTo>
                  <a:pt x="19972" y="5014"/>
                </a:lnTo>
                <a:lnTo>
                  <a:pt x="38385" y="0"/>
                </a:lnTo>
                <a:lnTo>
                  <a:pt x="57435" y="1175"/>
                </a:lnTo>
                <a:lnTo>
                  <a:pt x="71864" y="8811"/>
                </a:lnTo>
                <a:lnTo>
                  <a:pt x="81534" y="22522"/>
                </a:lnTo>
                <a:lnTo>
                  <a:pt x="82218" y="25307"/>
                </a:lnTo>
                <a:lnTo>
                  <a:pt x="51092" y="25307"/>
                </a:lnTo>
                <a:lnTo>
                  <a:pt x="32673" y="27183"/>
                </a:lnTo>
                <a:lnTo>
                  <a:pt x="27400" y="32784"/>
                </a:lnTo>
                <a:lnTo>
                  <a:pt x="40335" y="158650"/>
                </a:lnTo>
                <a:lnTo>
                  <a:pt x="46614" y="162804"/>
                </a:lnTo>
                <a:lnTo>
                  <a:pt x="93231" y="162804"/>
                </a:lnTo>
                <a:lnTo>
                  <a:pt x="88753" y="173122"/>
                </a:lnTo>
                <a:lnTo>
                  <a:pt x="76179" y="183526"/>
                </a:lnTo>
                <a:lnTo>
                  <a:pt x="57769" y="188541"/>
                </a:lnTo>
                <a:close/>
              </a:path>
              <a:path w="96520" h="188594">
                <a:moveTo>
                  <a:pt x="60773" y="62633"/>
                </a:moveTo>
                <a:lnTo>
                  <a:pt x="57398" y="29716"/>
                </a:lnTo>
                <a:lnTo>
                  <a:pt x="51092" y="25307"/>
                </a:lnTo>
                <a:lnTo>
                  <a:pt x="82218" y="25307"/>
                </a:lnTo>
                <a:lnTo>
                  <a:pt x="86303" y="41925"/>
                </a:lnTo>
                <a:lnTo>
                  <a:pt x="88148" y="59830"/>
                </a:lnTo>
                <a:lnTo>
                  <a:pt x="60773" y="62633"/>
                </a:lnTo>
                <a:close/>
              </a:path>
              <a:path w="96520" h="188594">
                <a:moveTo>
                  <a:pt x="93231" y="162804"/>
                </a:moveTo>
                <a:lnTo>
                  <a:pt x="46614" y="162804"/>
                </a:lnTo>
                <a:lnTo>
                  <a:pt x="65033" y="160913"/>
                </a:lnTo>
                <a:lnTo>
                  <a:pt x="70332" y="155582"/>
                </a:lnTo>
                <a:lnTo>
                  <a:pt x="66273" y="116078"/>
                </a:lnTo>
                <a:lnTo>
                  <a:pt x="93637" y="113286"/>
                </a:lnTo>
                <a:lnTo>
                  <a:pt x="96154" y="137772"/>
                </a:lnTo>
                <a:lnTo>
                  <a:pt x="95431" y="157736"/>
                </a:lnTo>
                <a:lnTo>
                  <a:pt x="93231" y="162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74884" y="1357599"/>
            <a:ext cx="48260" cy="187325"/>
          </a:xfrm>
          <a:custGeom>
            <a:avLst/>
            <a:gdLst/>
            <a:ahLst/>
            <a:cxnLst/>
            <a:rect l="l" t="t" r="r" b="b"/>
            <a:pathLst>
              <a:path w="48259" h="187325">
                <a:moveTo>
                  <a:pt x="18949" y="187296"/>
                </a:moveTo>
                <a:lnTo>
                  <a:pt x="0" y="2967"/>
                </a:lnTo>
                <a:lnTo>
                  <a:pt x="28948" y="0"/>
                </a:lnTo>
                <a:lnTo>
                  <a:pt x="47897" y="184323"/>
                </a:lnTo>
                <a:lnTo>
                  <a:pt x="18949" y="187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36150" y="1348867"/>
            <a:ext cx="101600" cy="191770"/>
          </a:xfrm>
          <a:custGeom>
            <a:avLst/>
            <a:gdLst/>
            <a:ahLst/>
            <a:cxnLst/>
            <a:rect l="l" t="t" r="r" b="b"/>
            <a:pathLst>
              <a:path w="101600" h="191769">
                <a:moveTo>
                  <a:pt x="0" y="191689"/>
                </a:moveTo>
                <a:lnTo>
                  <a:pt x="10513" y="4339"/>
                </a:lnTo>
                <a:lnTo>
                  <a:pt x="52878" y="0"/>
                </a:lnTo>
                <a:lnTo>
                  <a:pt x="62218" y="34973"/>
                </a:lnTo>
                <a:lnTo>
                  <a:pt x="33621" y="34973"/>
                </a:lnTo>
                <a:lnTo>
                  <a:pt x="29255" y="129617"/>
                </a:lnTo>
                <a:lnTo>
                  <a:pt x="87495" y="129617"/>
                </a:lnTo>
                <a:lnTo>
                  <a:pt x="93303" y="151364"/>
                </a:lnTo>
                <a:lnTo>
                  <a:pt x="63661" y="151364"/>
                </a:lnTo>
                <a:lnTo>
                  <a:pt x="28137" y="155010"/>
                </a:lnTo>
                <a:lnTo>
                  <a:pt x="26574" y="188960"/>
                </a:lnTo>
                <a:lnTo>
                  <a:pt x="0" y="191689"/>
                </a:lnTo>
                <a:close/>
              </a:path>
              <a:path w="101600" h="191769">
                <a:moveTo>
                  <a:pt x="87495" y="129617"/>
                </a:moveTo>
                <a:lnTo>
                  <a:pt x="29255" y="129617"/>
                </a:lnTo>
                <a:lnTo>
                  <a:pt x="57143" y="126761"/>
                </a:lnTo>
                <a:lnTo>
                  <a:pt x="33621" y="34973"/>
                </a:lnTo>
                <a:lnTo>
                  <a:pt x="62218" y="34973"/>
                </a:lnTo>
                <a:lnTo>
                  <a:pt x="87495" y="129617"/>
                </a:lnTo>
                <a:close/>
              </a:path>
              <a:path w="101600" h="191769">
                <a:moveTo>
                  <a:pt x="72097" y="184297"/>
                </a:moveTo>
                <a:lnTo>
                  <a:pt x="63661" y="151364"/>
                </a:lnTo>
                <a:lnTo>
                  <a:pt x="93303" y="151364"/>
                </a:lnTo>
                <a:lnTo>
                  <a:pt x="101299" y="181303"/>
                </a:lnTo>
                <a:lnTo>
                  <a:pt x="72097" y="1842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31955" y="1341496"/>
            <a:ext cx="95885" cy="187325"/>
          </a:xfrm>
          <a:custGeom>
            <a:avLst/>
            <a:gdLst/>
            <a:ahLst/>
            <a:cxnLst/>
            <a:rect l="l" t="t" r="r" b="b"/>
            <a:pathLst>
              <a:path w="95884" h="187325">
                <a:moveTo>
                  <a:pt x="18949" y="187291"/>
                </a:moveTo>
                <a:lnTo>
                  <a:pt x="0" y="2967"/>
                </a:lnTo>
                <a:lnTo>
                  <a:pt x="28942" y="0"/>
                </a:lnTo>
                <a:lnTo>
                  <a:pt x="45184" y="157993"/>
                </a:lnTo>
                <a:lnTo>
                  <a:pt x="93308" y="157993"/>
                </a:lnTo>
                <a:lnTo>
                  <a:pt x="95513" y="179443"/>
                </a:lnTo>
                <a:lnTo>
                  <a:pt x="18949" y="187291"/>
                </a:lnTo>
                <a:close/>
              </a:path>
              <a:path w="95884" h="187325">
                <a:moveTo>
                  <a:pt x="93308" y="157993"/>
                </a:moveTo>
                <a:lnTo>
                  <a:pt x="45184" y="157993"/>
                </a:lnTo>
                <a:lnTo>
                  <a:pt x="92805" y="153107"/>
                </a:lnTo>
                <a:lnTo>
                  <a:pt x="93308" y="157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21994" y="1329218"/>
            <a:ext cx="95885" cy="188595"/>
          </a:xfrm>
          <a:custGeom>
            <a:avLst/>
            <a:gdLst/>
            <a:ahLst/>
            <a:cxnLst/>
            <a:rect l="l" t="t" r="r" b="b"/>
            <a:pathLst>
              <a:path w="95884" h="188594">
                <a:moveTo>
                  <a:pt x="92375" y="163006"/>
                </a:moveTo>
                <a:lnTo>
                  <a:pt x="44251" y="163006"/>
                </a:lnTo>
                <a:lnTo>
                  <a:pt x="62665" y="161114"/>
                </a:lnTo>
                <a:lnTo>
                  <a:pt x="67964" y="155778"/>
                </a:lnTo>
                <a:lnTo>
                  <a:pt x="66618" y="142615"/>
                </a:lnTo>
                <a:lnTo>
                  <a:pt x="55327" y="119666"/>
                </a:lnTo>
                <a:lnTo>
                  <a:pt x="33879" y="102198"/>
                </a:lnTo>
                <a:lnTo>
                  <a:pt x="12146" y="81966"/>
                </a:lnTo>
                <a:lnTo>
                  <a:pt x="0" y="50721"/>
                </a:lnTo>
                <a:lnTo>
                  <a:pt x="678" y="30757"/>
                </a:lnTo>
                <a:lnTo>
                  <a:pt x="7237" y="15381"/>
                </a:lnTo>
                <a:lnTo>
                  <a:pt x="19644" y="4995"/>
                </a:lnTo>
                <a:lnTo>
                  <a:pt x="37866" y="0"/>
                </a:lnTo>
                <a:lnTo>
                  <a:pt x="56719" y="1195"/>
                </a:lnTo>
                <a:lnTo>
                  <a:pt x="70979" y="8847"/>
                </a:lnTo>
                <a:lnTo>
                  <a:pt x="80529" y="22571"/>
                </a:lnTo>
                <a:lnTo>
                  <a:pt x="81197" y="25313"/>
                </a:lnTo>
                <a:lnTo>
                  <a:pt x="50567" y="25313"/>
                </a:lnTo>
                <a:lnTo>
                  <a:pt x="32154" y="27204"/>
                </a:lnTo>
                <a:lnTo>
                  <a:pt x="27400" y="32747"/>
                </a:lnTo>
                <a:lnTo>
                  <a:pt x="28757" y="45910"/>
                </a:lnTo>
                <a:lnTo>
                  <a:pt x="40049" y="68859"/>
                </a:lnTo>
                <a:lnTo>
                  <a:pt x="61495" y="86327"/>
                </a:lnTo>
                <a:lnTo>
                  <a:pt x="83225" y="106562"/>
                </a:lnTo>
                <a:lnTo>
                  <a:pt x="95370" y="137809"/>
                </a:lnTo>
                <a:lnTo>
                  <a:pt x="94646" y="157773"/>
                </a:lnTo>
                <a:lnTo>
                  <a:pt x="92375" y="163006"/>
                </a:lnTo>
                <a:close/>
              </a:path>
              <a:path w="95884" h="188594">
                <a:moveTo>
                  <a:pt x="58484" y="50578"/>
                </a:moveTo>
                <a:lnTo>
                  <a:pt x="56349" y="29774"/>
                </a:lnTo>
                <a:lnTo>
                  <a:pt x="50567" y="25313"/>
                </a:lnTo>
                <a:lnTo>
                  <a:pt x="81197" y="25313"/>
                </a:lnTo>
                <a:lnTo>
                  <a:pt x="85254" y="41978"/>
                </a:lnTo>
                <a:lnTo>
                  <a:pt x="85848" y="47775"/>
                </a:lnTo>
                <a:lnTo>
                  <a:pt x="58484" y="50578"/>
                </a:lnTo>
                <a:close/>
              </a:path>
              <a:path w="95884" h="188594">
                <a:moveTo>
                  <a:pt x="56984" y="188573"/>
                </a:moveTo>
                <a:lnTo>
                  <a:pt x="13833" y="166054"/>
                </a:lnTo>
                <a:lnTo>
                  <a:pt x="7900" y="135329"/>
                </a:lnTo>
                <a:lnTo>
                  <a:pt x="35264" y="132526"/>
                </a:lnTo>
                <a:lnTo>
                  <a:pt x="37972" y="158857"/>
                </a:lnTo>
                <a:lnTo>
                  <a:pt x="44251" y="163006"/>
                </a:lnTo>
                <a:lnTo>
                  <a:pt x="92375" y="163006"/>
                </a:lnTo>
                <a:lnTo>
                  <a:pt x="87969" y="173159"/>
                </a:lnTo>
                <a:lnTo>
                  <a:pt x="75395" y="183561"/>
                </a:lnTo>
                <a:lnTo>
                  <a:pt x="56984" y="188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147630" y="1492056"/>
            <a:ext cx="144145" cy="57150"/>
          </a:xfrm>
          <a:custGeom>
            <a:avLst/>
            <a:gdLst/>
            <a:ahLst/>
            <a:cxnLst/>
            <a:rect l="l" t="t" r="r" b="b"/>
            <a:pathLst>
              <a:path w="144145" h="57150">
                <a:moveTo>
                  <a:pt x="139454" y="0"/>
                </a:moveTo>
                <a:lnTo>
                  <a:pt x="143833" y="42624"/>
                </a:lnTo>
                <a:lnTo>
                  <a:pt x="4378" y="56951"/>
                </a:lnTo>
                <a:lnTo>
                  <a:pt x="0" y="14326"/>
                </a:lnTo>
                <a:lnTo>
                  <a:pt x="139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92485" y="1367561"/>
            <a:ext cx="144145" cy="57150"/>
          </a:xfrm>
          <a:custGeom>
            <a:avLst/>
            <a:gdLst/>
            <a:ahLst/>
            <a:cxnLst/>
            <a:rect l="l" t="t" r="r" b="b"/>
            <a:pathLst>
              <a:path w="144145" h="57150">
                <a:moveTo>
                  <a:pt x="139454" y="0"/>
                </a:moveTo>
                <a:lnTo>
                  <a:pt x="143833" y="42624"/>
                </a:lnTo>
                <a:lnTo>
                  <a:pt x="4378" y="56951"/>
                </a:lnTo>
                <a:lnTo>
                  <a:pt x="0" y="14326"/>
                </a:lnTo>
                <a:lnTo>
                  <a:pt x="139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16077" y="1030013"/>
            <a:ext cx="1761489" cy="1761489"/>
          </a:xfrm>
          <a:custGeom>
            <a:avLst/>
            <a:gdLst/>
            <a:ahLst/>
            <a:cxnLst/>
            <a:rect l="l" t="t" r="r" b="b"/>
            <a:pathLst>
              <a:path w="1761490" h="1761489">
                <a:moveTo>
                  <a:pt x="880722" y="1761439"/>
                </a:moveTo>
                <a:lnTo>
                  <a:pt x="832472" y="1760133"/>
                </a:lnTo>
                <a:lnTo>
                  <a:pt x="784894" y="1756261"/>
                </a:lnTo>
                <a:lnTo>
                  <a:pt x="738054" y="1749890"/>
                </a:lnTo>
                <a:lnTo>
                  <a:pt x="692021" y="1741089"/>
                </a:lnTo>
                <a:lnTo>
                  <a:pt x="646862" y="1729924"/>
                </a:lnTo>
                <a:lnTo>
                  <a:pt x="602646" y="1716463"/>
                </a:lnTo>
                <a:lnTo>
                  <a:pt x="559439" y="1700775"/>
                </a:lnTo>
                <a:lnTo>
                  <a:pt x="517309" y="1682926"/>
                </a:lnTo>
                <a:lnTo>
                  <a:pt x="476324" y="1662985"/>
                </a:lnTo>
                <a:lnTo>
                  <a:pt x="436552" y="1641019"/>
                </a:lnTo>
                <a:lnTo>
                  <a:pt x="398060" y="1617095"/>
                </a:lnTo>
                <a:lnTo>
                  <a:pt x="360916" y="1591283"/>
                </a:lnTo>
                <a:lnTo>
                  <a:pt x="325188" y="1563648"/>
                </a:lnTo>
                <a:lnTo>
                  <a:pt x="290944" y="1534259"/>
                </a:lnTo>
                <a:lnTo>
                  <a:pt x="258250" y="1503184"/>
                </a:lnTo>
                <a:lnTo>
                  <a:pt x="227176" y="1470490"/>
                </a:lnTo>
                <a:lnTo>
                  <a:pt x="197787" y="1436245"/>
                </a:lnTo>
                <a:lnTo>
                  <a:pt x="170153" y="1400516"/>
                </a:lnTo>
                <a:lnTo>
                  <a:pt x="144341" y="1363372"/>
                </a:lnTo>
                <a:lnTo>
                  <a:pt x="120418" y="1324879"/>
                </a:lnTo>
                <a:lnTo>
                  <a:pt x="98452" y="1285106"/>
                </a:lnTo>
                <a:lnTo>
                  <a:pt x="78511" y="1244121"/>
                </a:lnTo>
                <a:lnTo>
                  <a:pt x="60663" y="1201990"/>
                </a:lnTo>
                <a:lnTo>
                  <a:pt x="44974" y="1158782"/>
                </a:lnTo>
                <a:lnTo>
                  <a:pt x="31514" y="1114565"/>
                </a:lnTo>
                <a:lnTo>
                  <a:pt x="20349" y="1069405"/>
                </a:lnTo>
                <a:lnTo>
                  <a:pt x="11548" y="1023371"/>
                </a:lnTo>
                <a:lnTo>
                  <a:pt x="5177" y="976531"/>
                </a:lnTo>
                <a:lnTo>
                  <a:pt x="1305" y="928952"/>
                </a:lnTo>
                <a:lnTo>
                  <a:pt x="0" y="880701"/>
                </a:lnTo>
                <a:lnTo>
                  <a:pt x="1305" y="832451"/>
                </a:lnTo>
                <a:lnTo>
                  <a:pt x="5177" y="784874"/>
                </a:lnTo>
                <a:lnTo>
                  <a:pt x="11548" y="738035"/>
                </a:lnTo>
                <a:lnTo>
                  <a:pt x="20349" y="692003"/>
                </a:lnTo>
                <a:lnTo>
                  <a:pt x="31514" y="646845"/>
                </a:lnTo>
                <a:lnTo>
                  <a:pt x="44974" y="602629"/>
                </a:lnTo>
                <a:lnTo>
                  <a:pt x="60662" y="559423"/>
                </a:lnTo>
                <a:lnTo>
                  <a:pt x="78510" y="517294"/>
                </a:lnTo>
                <a:lnTo>
                  <a:pt x="98451" y="476310"/>
                </a:lnTo>
                <a:lnTo>
                  <a:pt x="120417" y="436539"/>
                </a:lnTo>
                <a:lnTo>
                  <a:pt x="144339" y="398048"/>
                </a:lnTo>
                <a:lnTo>
                  <a:pt x="170152" y="360905"/>
                </a:lnTo>
                <a:lnTo>
                  <a:pt x="197786" y="325178"/>
                </a:lnTo>
                <a:lnTo>
                  <a:pt x="227174" y="290934"/>
                </a:lnTo>
                <a:lnTo>
                  <a:pt x="258248" y="258242"/>
                </a:lnTo>
                <a:lnTo>
                  <a:pt x="290942" y="227168"/>
                </a:lnTo>
                <a:lnTo>
                  <a:pt x="325186" y="197780"/>
                </a:lnTo>
                <a:lnTo>
                  <a:pt x="360914" y="170147"/>
                </a:lnTo>
                <a:lnTo>
                  <a:pt x="398058" y="144336"/>
                </a:lnTo>
                <a:lnTo>
                  <a:pt x="436550" y="120413"/>
                </a:lnTo>
                <a:lnTo>
                  <a:pt x="476322" y="98448"/>
                </a:lnTo>
                <a:lnTo>
                  <a:pt x="517307" y="78508"/>
                </a:lnTo>
                <a:lnTo>
                  <a:pt x="559436" y="60660"/>
                </a:lnTo>
                <a:lnTo>
                  <a:pt x="602644" y="44973"/>
                </a:lnTo>
                <a:lnTo>
                  <a:pt x="646861" y="31513"/>
                </a:lnTo>
                <a:lnTo>
                  <a:pt x="692020" y="20349"/>
                </a:lnTo>
                <a:lnTo>
                  <a:pt x="738053" y="11547"/>
                </a:lnTo>
                <a:lnTo>
                  <a:pt x="784893" y="5177"/>
                </a:lnTo>
                <a:lnTo>
                  <a:pt x="832472" y="1305"/>
                </a:lnTo>
                <a:lnTo>
                  <a:pt x="880722" y="0"/>
                </a:lnTo>
                <a:lnTo>
                  <a:pt x="928972" y="1305"/>
                </a:lnTo>
                <a:lnTo>
                  <a:pt x="976551" y="5177"/>
                </a:lnTo>
                <a:lnTo>
                  <a:pt x="1023390" y="11547"/>
                </a:lnTo>
                <a:lnTo>
                  <a:pt x="1069423" y="20349"/>
                </a:lnTo>
                <a:lnTo>
                  <a:pt x="1114582" y="31513"/>
                </a:lnTo>
                <a:lnTo>
                  <a:pt x="1151832" y="42852"/>
                </a:lnTo>
                <a:lnTo>
                  <a:pt x="880722" y="42852"/>
                </a:lnTo>
                <a:lnTo>
                  <a:pt x="833247" y="44181"/>
                </a:lnTo>
                <a:lnTo>
                  <a:pt x="786458" y="48120"/>
                </a:lnTo>
                <a:lnTo>
                  <a:pt x="740426" y="54598"/>
                </a:lnTo>
                <a:lnTo>
                  <a:pt x="695223" y="63544"/>
                </a:lnTo>
                <a:lnTo>
                  <a:pt x="650919" y="74886"/>
                </a:lnTo>
                <a:lnTo>
                  <a:pt x="607587" y="88553"/>
                </a:lnTo>
                <a:lnTo>
                  <a:pt x="565296" y="104475"/>
                </a:lnTo>
                <a:lnTo>
                  <a:pt x="524119" y="122578"/>
                </a:lnTo>
                <a:lnTo>
                  <a:pt x="484127" y="142793"/>
                </a:lnTo>
                <a:lnTo>
                  <a:pt x="445391" y="165049"/>
                </a:lnTo>
                <a:lnTo>
                  <a:pt x="407982" y="189272"/>
                </a:lnTo>
                <a:lnTo>
                  <a:pt x="371972" y="215394"/>
                </a:lnTo>
                <a:lnTo>
                  <a:pt x="337432" y="243341"/>
                </a:lnTo>
                <a:lnTo>
                  <a:pt x="304433" y="273044"/>
                </a:lnTo>
                <a:lnTo>
                  <a:pt x="273046" y="304430"/>
                </a:lnTo>
                <a:lnTo>
                  <a:pt x="243343" y="337428"/>
                </a:lnTo>
                <a:lnTo>
                  <a:pt x="215395" y="371967"/>
                </a:lnTo>
                <a:lnTo>
                  <a:pt x="189273" y="407977"/>
                </a:lnTo>
                <a:lnTo>
                  <a:pt x="165049" y="445385"/>
                </a:lnTo>
                <a:lnTo>
                  <a:pt x="142794" y="484120"/>
                </a:lnTo>
                <a:lnTo>
                  <a:pt x="122579" y="524111"/>
                </a:lnTo>
                <a:lnTo>
                  <a:pt x="104475" y="565286"/>
                </a:lnTo>
                <a:lnTo>
                  <a:pt x="88554" y="607575"/>
                </a:lnTo>
                <a:lnTo>
                  <a:pt x="74886" y="650907"/>
                </a:lnTo>
                <a:lnTo>
                  <a:pt x="63544" y="695209"/>
                </a:lnTo>
                <a:lnTo>
                  <a:pt x="54598" y="740411"/>
                </a:lnTo>
                <a:lnTo>
                  <a:pt x="48120" y="786441"/>
                </a:lnTo>
                <a:lnTo>
                  <a:pt x="44181" y="833228"/>
                </a:lnTo>
                <a:lnTo>
                  <a:pt x="42852" y="880701"/>
                </a:lnTo>
                <a:lnTo>
                  <a:pt x="44181" y="928176"/>
                </a:lnTo>
                <a:lnTo>
                  <a:pt x="48120" y="974965"/>
                </a:lnTo>
                <a:lnTo>
                  <a:pt x="54598" y="1020997"/>
                </a:lnTo>
                <a:lnTo>
                  <a:pt x="63544" y="1066201"/>
                </a:lnTo>
                <a:lnTo>
                  <a:pt x="74887" y="1110505"/>
                </a:lnTo>
                <a:lnTo>
                  <a:pt x="88554" y="1153839"/>
                </a:lnTo>
                <a:lnTo>
                  <a:pt x="104476" y="1196130"/>
                </a:lnTo>
                <a:lnTo>
                  <a:pt x="122580" y="1237308"/>
                </a:lnTo>
                <a:lnTo>
                  <a:pt x="142795" y="1277301"/>
                </a:lnTo>
                <a:lnTo>
                  <a:pt x="165051" y="1316038"/>
                </a:lnTo>
                <a:lnTo>
                  <a:pt x="189275" y="1353447"/>
                </a:lnTo>
                <a:lnTo>
                  <a:pt x="215397" y="1389459"/>
                </a:lnTo>
                <a:lnTo>
                  <a:pt x="243345" y="1424000"/>
                </a:lnTo>
                <a:lnTo>
                  <a:pt x="273048" y="1457000"/>
                </a:lnTo>
                <a:lnTo>
                  <a:pt x="304435" y="1488388"/>
                </a:lnTo>
                <a:lnTo>
                  <a:pt x="337434" y="1518092"/>
                </a:lnTo>
                <a:lnTo>
                  <a:pt x="371974" y="1546041"/>
                </a:lnTo>
                <a:lnTo>
                  <a:pt x="407984" y="1572163"/>
                </a:lnTo>
                <a:lnTo>
                  <a:pt x="445393" y="1596388"/>
                </a:lnTo>
                <a:lnTo>
                  <a:pt x="484129" y="1618645"/>
                </a:lnTo>
                <a:lnTo>
                  <a:pt x="524121" y="1638861"/>
                </a:lnTo>
                <a:lnTo>
                  <a:pt x="565298" y="1656966"/>
                </a:lnTo>
                <a:lnTo>
                  <a:pt x="607588" y="1672888"/>
                </a:lnTo>
                <a:lnTo>
                  <a:pt x="650921" y="1686556"/>
                </a:lnTo>
                <a:lnTo>
                  <a:pt x="695224" y="1697898"/>
                </a:lnTo>
                <a:lnTo>
                  <a:pt x="740427" y="1706845"/>
                </a:lnTo>
                <a:lnTo>
                  <a:pt x="786459" y="1713323"/>
                </a:lnTo>
                <a:lnTo>
                  <a:pt x="833247" y="1717263"/>
                </a:lnTo>
                <a:lnTo>
                  <a:pt x="880722" y="1718591"/>
                </a:lnTo>
                <a:lnTo>
                  <a:pt x="1151809" y="1718591"/>
                </a:lnTo>
                <a:lnTo>
                  <a:pt x="1114582" y="1729924"/>
                </a:lnTo>
                <a:lnTo>
                  <a:pt x="1069423" y="1741089"/>
                </a:lnTo>
                <a:lnTo>
                  <a:pt x="1023390" y="1749890"/>
                </a:lnTo>
                <a:lnTo>
                  <a:pt x="976551" y="1756261"/>
                </a:lnTo>
                <a:lnTo>
                  <a:pt x="928972" y="1760133"/>
                </a:lnTo>
                <a:lnTo>
                  <a:pt x="880722" y="1761439"/>
                </a:lnTo>
                <a:close/>
              </a:path>
              <a:path w="1761490" h="1761489">
                <a:moveTo>
                  <a:pt x="1151809" y="1718591"/>
                </a:moveTo>
                <a:lnTo>
                  <a:pt x="880722" y="1718591"/>
                </a:lnTo>
                <a:lnTo>
                  <a:pt x="928196" y="1717263"/>
                </a:lnTo>
                <a:lnTo>
                  <a:pt x="974985" y="1713323"/>
                </a:lnTo>
                <a:lnTo>
                  <a:pt x="1021016" y="1706845"/>
                </a:lnTo>
                <a:lnTo>
                  <a:pt x="1066219" y="1697898"/>
                </a:lnTo>
                <a:lnTo>
                  <a:pt x="1110522" y="1686556"/>
                </a:lnTo>
                <a:lnTo>
                  <a:pt x="1153855" y="1672888"/>
                </a:lnTo>
                <a:lnTo>
                  <a:pt x="1196145" y="1656966"/>
                </a:lnTo>
                <a:lnTo>
                  <a:pt x="1237322" y="1638861"/>
                </a:lnTo>
                <a:lnTo>
                  <a:pt x="1277313" y="1618645"/>
                </a:lnTo>
                <a:lnTo>
                  <a:pt x="1316049" y="1596388"/>
                </a:lnTo>
                <a:lnTo>
                  <a:pt x="1353458" y="1572163"/>
                </a:lnTo>
                <a:lnTo>
                  <a:pt x="1389468" y="1546041"/>
                </a:lnTo>
                <a:lnTo>
                  <a:pt x="1424008" y="1518092"/>
                </a:lnTo>
                <a:lnTo>
                  <a:pt x="1457007" y="1488388"/>
                </a:lnTo>
                <a:lnTo>
                  <a:pt x="1488393" y="1457000"/>
                </a:lnTo>
                <a:lnTo>
                  <a:pt x="1518096" y="1424000"/>
                </a:lnTo>
                <a:lnTo>
                  <a:pt x="1546043" y="1389459"/>
                </a:lnTo>
                <a:lnTo>
                  <a:pt x="1572165" y="1353447"/>
                </a:lnTo>
                <a:lnTo>
                  <a:pt x="1596389" y="1316038"/>
                </a:lnTo>
                <a:lnTo>
                  <a:pt x="1618644" y="1277301"/>
                </a:lnTo>
                <a:lnTo>
                  <a:pt x="1638860" y="1237308"/>
                </a:lnTo>
                <a:lnTo>
                  <a:pt x="1656963" y="1196130"/>
                </a:lnTo>
                <a:lnTo>
                  <a:pt x="1672885" y="1153839"/>
                </a:lnTo>
                <a:lnTo>
                  <a:pt x="1686552" y="1110505"/>
                </a:lnTo>
                <a:lnTo>
                  <a:pt x="1697894" y="1066201"/>
                </a:lnTo>
                <a:lnTo>
                  <a:pt x="1706840" y="1020997"/>
                </a:lnTo>
                <a:lnTo>
                  <a:pt x="1713318" y="974965"/>
                </a:lnTo>
                <a:lnTo>
                  <a:pt x="1717257" y="928176"/>
                </a:lnTo>
                <a:lnTo>
                  <a:pt x="1718586" y="880701"/>
                </a:lnTo>
                <a:lnTo>
                  <a:pt x="1717257" y="833228"/>
                </a:lnTo>
                <a:lnTo>
                  <a:pt x="1713318" y="786440"/>
                </a:lnTo>
                <a:lnTo>
                  <a:pt x="1706840" y="740409"/>
                </a:lnTo>
                <a:lnTo>
                  <a:pt x="1697894" y="695207"/>
                </a:lnTo>
                <a:lnTo>
                  <a:pt x="1686551" y="650905"/>
                </a:lnTo>
                <a:lnTo>
                  <a:pt x="1672884" y="607573"/>
                </a:lnTo>
                <a:lnTo>
                  <a:pt x="1656962" y="565284"/>
                </a:lnTo>
                <a:lnTo>
                  <a:pt x="1638858" y="524108"/>
                </a:lnTo>
                <a:lnTo>
                  <a:pt x="1618643" y="484117"/>
                </a:lnTo>
                <a:lnTo>
                  <a:pt x="1596388" y="445382"/>
                </a:lnTo>
                <a:lnTo>
                  <a:pt x="1572163" y="407974"/>
                </a:lnTo>
                <a:lnTo>
                  <a:pt x="1546042" y="371965"/>
                </a:lnTo>
                <a:lnTo>
                  <a:pt x="1518094" y="337426"/>
                </a:lnTo>
                <a:lnTo>
                  <a:pt x="1488391" y="304428"/>
                </a:lnTo>
                <a:lnTo>
                  <a:pt x="1457004" y="273042"/>
                </a:lnTo>
                <a:lnTo>
                  <a:pt x="1424005" y="243339"/>
                </a:lnTo>
                <a:lnTo>
                  <a:pt x="1389465" y="215392"/>
                </a:lnTo>
                <a:lnTo>
                  <a:pt x="1353456" y="189271"/>
                </a:lnTo>
                <a:lnTo>
                  <a:pt x="1316047" y="165047"/>
                </a:lnTo>
                <a:lnTo>
                  <a:pt x="1277311" y="142792"/>
                </a:lnTo>
                <a:lnTo>
                  <a:pt x="1237320" y="122578"/>
                </a:lnTo>
                <a:lnTo>
                  <a:pt x="1196143" y="104474"/>
                </a:lnTo>
                <a:lnTo>
                  <a:pt x="1153853" y="88553"/>
                </a:lnTo>
                <a:lnTo>
                  <a:pt x="1110521" y="74886"/>
                </a:lnTo>
                <a:lnTo>
                  <a:pt x="1066218" y="63544"/>
                </a:lnTo>
                <a:lnTo>
                  <a:pt x="1021015" y="54598"/>
                </a:lnTo>
                <a:lnTo>
                  <a:pt x="974984" y="48120"/>
                </a:lnTo>
                <a:lnTo>
                  <a:pt x="928196" y="44181"/>
                </a:lnTo>
                <a:lnTo>
                  <a:pt x="880722" y="42852"/>
                </a:lnTo>
                <a:lnTo>
                  <a:pt x="1151832" y="42852"/>
                </a:lnTo>
                <a:lnTo>
                  <a:pt x="1202006" y="60660"/>
                </a:lnTo>
                <a:lnTo>
                  <a:pt x="1244135" y="78508"/>
                </a:lnTo>
                <a:lnTo>
                  <a:pt x="1285120" y="98448"/>
                </a:lnTo>
                <a:lnTo>
                  <a:pt x="1324891" y="120413"/>
                </a:lnTo>
                <a:lnTo>
                  <a:pt x="1363382" y="144336"/>
                </a:lnTo>
                <a:lnTo>
                  <a:pt x="1400526" y="170147"/>
                </a:lnTo>
                <a:lnTo>
                  <a:pt x="1436253" y="197780"/>
                </a:lnTo>
                <a:lnTo>
                  <a:pt x="1470497" y="227168"/>
                </a:lnTo>
                <a:lnTo>
                  <a:pt x="1503190" y="258242"/>
                </a:lnTo>
                <a:lnTo>
                  <a:pt x="1534264" y="290934"/>
                </a:lnTo>
                <a:lnTo>
                  <a:pt x="1563652" y="325178"/>
                </a:lnTo>
                <a:lnTo>
                  <a:pt x="1591285" y="360905"/>
                </a:lnTo>
                <a:lnTo>
                  <a:pt x="1617097" y="398048"/>
                </a:lnTo>
                <a:lnTo>
                  <a:pt x="1641019" y="436539"/>
                </a:lnTo>
                <a:lnTo>
                  <a:pt x="1662984" y="476310"/>
                </a:lnTo>
                <a:lnTo>
                  <a:pt x="1682925" y="517294"/>
                </a:lnTo>
                <a:lnTo>
                  <a:pt x="1700772" y="559423"/>
                </a:lnTo>
                <a:lnTo>
                  <a:pt x="1716460" y="602629"/>
                </a:lnTo>
                <a:lnTo>
                  <a:pt x="1729920" y="646845"/>
                </a:lnTo>
                <a:lnTo>
                  <a:pt x="1741084" y="692003"/>
                </a:lnTo>
                <a:lnTo>
                  <a:pt x="1749886" y="738035"/>
                </a:lnTo>
                <a:lnTo>
                  <a:pt x="1756256" y="784874"/>
                </a:lnTo>
                <a:lnTo>
                  <a:pt x="1760128" y="832451"/>
                </a:lnTo>
                <a:lnTo>
                  <a:pt x="1761433" y="880701"/>
                </a:lnTo>
                <a:lnTo>
                  <a:pt x="1760128" y="928952"/>
                </a:lnTo>
                <a:lnTo>
                  <a:pt x="1756256" y="976532"/>
                </a:lnTo>
                <a:lnTo>
                  <a:pt x="1749886" y="1023373"/>
                </a:lnTo>
                <a:lnTo>
                  <a:pt x="1741084" y="1069407"/>
                </a:lnTo>
                <a:lnTo>
                  <a:pt x="1729920" y="1114567"/>
                </a:lnTo>
                <a:lnTo>
                  <a:pt x="1716460" y="1158784"/>
                </a:lnTo>
                <a:lnTo>
                  <a:pt x="1700772" y="1201992"/>
                </a:lnTo>
                <a:lnTo>
                  <a:pt x="1682925" y="1244123"/>
                </a:lnTo>
                <a:lnTo>
                  <a:pt x="1662984" y="1285109"/>
                </a:lnTo>
                <a:lnTo>
                  <a:pt x="1641019" y="1324882"/>
                </a:lnTo>
                <a:lnTo>
                  <a:pt x="1617097" y="1363374"/>
                </a:lnTo>
                <a:lnTo>
                  <a:pt x="1591285" y="1400518"/>
                </a:lnTo>
                <a:lnTo>
                  <a:pt x="1563652" y="1436247"/>
                </a:lnTo>
                <a:lnTo>
                  <a:pt x="1534264" y="1470492"/>
                </a:lnTo>
                <a:lnTo>
                  <a:pt x="1503190" y="1503186"/>
                </a:lnTo>
                <a:lnTo>
                  <a:pt x="1470497" y="1534261"/>
                </a:lnTo>
                <a:lnTo>
                  <a:pt x="1436253" y="1563650"/>
                </a:lnTo>
                <a:lnTo>
                  <a:pt x="1400526" y="1591284"/>
                </a:lnTo>
                <a:lnTo>
                  <a:pt x="1363382" y="1617097"/>
                </a:lnTo>
                <a:lnTo>
                  <a:pt x="1324891" y="1641020"/>
                </a:lnTo>
                <a:lnTo>
                  <a:pt x="1285120" y="1662986"/>
                </a:lnTo>
                <a:lnTo>
                  <a:pt x="1244135" y="1682927"/>
                </a:lnTo>
                <a:lnTo>
                  <a:pt x="1202006" y="1700775"/>
                </a:lnTo>
                <a:lnTo>
                  <a:pt x="1158799" y="1716464"/>
                </a:lnTo>
                <a:lnTo>
                  <a:pt x="1151809" y="1718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2475" y="1206195"/>
            <a:ext cx="194754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r>
              <a:rPr sz="4050" spc="-31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Й</a:t>
            </a:r>
            <a:r>
              <a:rPr sz="4050" spc="-30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Ы</a:t>
            </a:r>
            <a:r>
              <a:rPr sz="4050" spc="-31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4050" dirty="0">
                <a:solidFill>
                  <a:srgbClr val="FFFFFF"/>
                </a:solidFill>
                <a:latin typeface="Liberation Sans"/>
                <a:cs typeface="Liberation Sans"/>
              </a:rPr>
              <a:t>М</a:t>
            </a:r>
            <a:endParaRPr sz="4050">
              <a:latin typeface="Liberation Sans"/>
              <a:cs typeface="Liberatio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1303" y="1206195"/>
            <a:ext cx="316928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Б</a:t>
            </a:r>
            <a:r>
              <a:rPr spc="-295" dirty="0"/>
              <a:t> </a:t>
            </a:r>
            <a:r>
              <a:rPr dirty="0"/>
              <a:t>А</a:t>
            </a:r>
            <a:r>
              <a:rPr spc="-295" dirty="0"/>
              <a:t> </a:t>
            </a:r>
            <a:r>
              <a:rPr dirty="0"/>
              <a:t>Ш</a:t>
            </a:r>
            <a:r>
              <a:rPr spc="-290" dirty="0"/>
              <a:t> </a:t>
            </a:r>
            <a:r>
              <a:rPr dirty="0"/>
              <a:t>Т</a:t>
            </a:r>
            <a:r>
              <a:rPr spc="-290" dirty="0"/>
              <a:t> </a:t>
            </a:r>
            <a:r>
              <a:rPr dirty="0"/>
              <a:t>А</a:t>
            </a:r>
            <a:r>
              <a:rPr spc="-290" dirty="0"/>
              <a:t> </a:t>
            </a:r>
            <a:r>
              <a:rPr dirty="0"/>
              <a:t>Й</a:t>
            </a:r>
            <a:r>
              <a:rPr spc="-295" dirty="0"/>
              <a:t> </a:t>
            </a:r>
            <a:r>
              <a:rPr dirty="0"/>
              <a:t>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657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PresentationFormat>Произвольный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Liberation Sans</vt:lpstr>
      <vt:lpstr>Times New Roman</vt:lpstr>
      <vt:lpstr>Office Theme</vt:lpstr>
      <vt:lpstr>Презентация PowerPoint</vt:lpstr>
      <vt:lpstr>Презентация PowerPoint</vt:lpstr>
      <vt:lpstr>Г О С Т И Н И Ц А " B R I D G E S "</vt:lpstr>
      <vt:lpstr>Презентация PowerPoint</vt:lpstr>
      <vt:lpstr>Б А Ш Т А Й 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предпринимательство, Кыргызстан</dc:title>
  <dc:creator>Asel</dc:creator>
  <cp:keywords>DAC6ce-b7t8</cp:keywords>
  <cp:lastModifiedBy>User</cp:lastModifiedBy>
  <cp:revision>1</cp:revision>
  <dcterms:created xsi:type="dcterms:W3CDTF">2018-06-13T05:30:49Z</dcterms:created>
  <dcterms:modified xsi:type="dcterms:W3CDTF">2018-06-13T05:32:15Z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2018-06-13T00:00:00Z</vt:filetime>
  </property>
  <property fmtid="{D5CDD505-2E9C-101B-9397-08002B2CF9AE}" pid="3" name="Creator">
    <vt:lpwstr>Canva</vt:lpwstr>
  </property>
  <property fmtid="{D5CDD505-2E9C-101B-9397-08002B2CF9AE}" pid="4" name="LastSaved">
    <vt:filetime>2018-06-13T00:00:00Z</vt:filetime>
  </property>
</Properties>
</file>