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4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4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3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65E1-22BD-474E-BA99-5501371B9326}" type="datetimeFigureOut">
              <a:rPr lang="en-US" smtClean="0"/>
              <a:t>6/14/18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D1AFA-DBF7-5549-BB02-864350D7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Популяризация эко сознания через социальные сети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4862"/>
            <a:ext cx="9144000" cy="642937"/>
          </a:xfrm>
        </p:spPr>
        <p:txBody>
          <a:bodyPr/>
          <a:lstStyle/>
          <a:p>
            <a:r>
              <a:rPr lang="ru-RU" dirty="0" smtClean="0"/>
              <a:t>Аида </a:t>
            </a:r>
            <a:r>
              <a:rPr lang="ru-RU" dirty="0" err="1" smtClean="0"/>
              <a:t>Алимбекова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6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Алматы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1 800 000 жителей</a:t>
            </a:r>
          </a:p>
          <a:p>
            <a:endParaRPr lang="ru-RU" dirty="0"/>
          </a:p>
          <a:p>
            <a:r>
              <a:rPr lang="ru-RU" dirty="0" smtClean="0"/>
              <a:t>10 эко </a:t>
            </a:r>
            <a:r>
              <a:rPr lang="ru-RU" dirty="0" err="1" smtClean="0"/>
              <a:t>блогеров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50 эко активистов</a:t>
            </a:r>
          </a:p>
          <a:p>
            <a:endParaRPr lang="ru-RU" dirty="0"/>
          </a:p>
          <a:p>
            <a:r>
              <a:rPr lang="ru-RU" dirty="0" smtClean="0"/>
              <a:t>Доля эко сообщества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7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2019 году люди будут проводить около 170.6 минут в день онлайн за просмотром видео на </a:t>
            </a:r>
            <a:r>
              <a:rPr lang="ru-RU" dirty="0" err="1"/>
              <a:t>YouTube</a:t>
            </a:r>
            <a:r>
              <a:rPr lang="ru-RU" dirty="0"/>
              <a:t>, постов на </a:t>
            </a:r>
            <a:r>
              <a:rPr lang="ru-RU" dirty="0" err="1"/>
              <a:t>Facebook</a:t>
            </a:r>
            <a:r>
              <a:rPr lang="ru-RU" dirty="0"/>
              <a:t> и </a:t>
            </a:r>
            <a:r>
              <a:rPr lang="ru-RU" dirty="0" err="1"/>
              <a:t>Instagram</a:t>
            </a:r>
            <a:r>
              <a:rPr lang="ru-RU" dirty="0"/>
              <a:t>. </a:t>
            </a:r>
            <a:r>
              <a:rPr lang="ru-RU" dirty="0" smtClean="0"/>
              <a:t>(</a:t>
            </a:r>
            <a:r>
              <a:rPr lang="en-US" dirty="0" smtClean="0"/>
              <a:t>the-</a:t>
            </a:r>
            <a:r>
              <a:rPr lang="en-US" dirty="0" err="1" smtClean="0"/>
              <a:t>steppe.com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3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</a:t>
            </a:r>
            <a:r>
              <a:rPr lang="ru-RU" b="1" dirty="0" smtClean="0"/>
              <a:t>оциальные сети в Казахстане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Фейсбук</a:t>
            </a:r>
            <a:r>
              <a:rPr lang="ru-RU" dirty="0" smtClean="0"/>
              <a:t> (взрослые) – более 1 млрд посетителей в месяц</a:t>
            </a:r>
          </a:p>
          <a:p>
            <a:endParaRPr lang="ru-RU" dirty="0"/>
          </a:p>
          <a:p>
            <a:r>
              <a:rPr lang="ru-RU" dirty="0" err="1" smtClean="0"/>
              <a:t>Инстаграм</a:t>
            </a:r>
            <a:r>
              <a:rPr lang="ru-RU" dirty="0" smtClean="0"/>
              <a:t> (молодые, молодые женщины) – более 500 000 п/</a:t>
            </a:r>
            <a:r>
              <a:rPr lang="ru-RU" dirty="0" err="1" smtClean="0"/>
              <a:t>мес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Телеграм</a:t>
            </a:r>
            <a:r>
              <a:rPr lang="ru-RU" dirty="0" smtClean="0"/>
              <a:t> (площадка не разделена, перспективная)</a:t>
            </a:r>
          </a:p>
        </p:txBody>
      </p:sp>
    </p:spTree>
    <p:extLst>
      <p:ext uri="{BB962C8B-B14F-4D97-AF65-F5344CB8AC3E}">
        <p14:creationId xmlns:p14="http://schemas.microsoft.com/office/powerpoint/2010/main" val="146553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Тренды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Лайфстайл</a:t>
            </a:r>
            <a:r>
              <a:rPr lang="ru-RU" dirty="0" smtClean="0"/>
              <a:t> </a:t>
            </a:r>
            <a:r>
              <a:rPr lang="ru-RU" dirty="0" err="1" smtClean="0"/>
              <a:t>блогеры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пециализированные </a:t>
            </a:r>
            <a:r>
              <a:rPr lang="ru-RU" dirty="0" err="1" smtClean="0"/>
              <a:t>блогеры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9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Популяризация эко сознания через социальные сети</vt:lpstr>
      <vt:lpstr>Алматы</vt:lpstr>
      <vt:lpstr>PowerPoint Presentation</vt:lpstr>
      <vt:lpstr>Социальные сети в Казахстане</vt:lpstr>
      <vt:lpstr>Тренды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Популяризация эко сознания через социальные сети</dc:title>
  <dc:creator>Mukhit Yeleuov</dc:creator>
  <cp:lastModifiedBy>Mukhit Yeleuov</cp:lastModifiedBy>
  <cp:revision>2</cp:revision>
  <dcterms:created xsi:type="dcterms:W3CDTF">2018-06-14T05:41:16Z</dcterms:created>
  <dcterms:modified xsi:type="dcterms:W3CDTF">2018-06-14T05:54:36Z</dcterms:modified>
</cp:coreProperties>
</file>