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6" r:id="rId2"/>
    <p:sldMasterId id="2147483699" r:id="rId3"/>
    <p:sldMasterId id="2147483711" r:id="rId4"/>
  </p:sldMasterIdLst>
  <p:notesMasterIdLst>
    <p:notesMasterId r:id="rId23"/>
  </p:notesMasterIdLst>
  <p:sldIdLst>
    <p:sldId id="259" r:id="rId5"/>
    <p:sldId id="280" r:id="rId6"/>
    <p:sldId id="290" r:id="rId7"/>
    <p:sldId id="269" r:id="rId8"/>
    <p:sldId id="281" r:id="rId9"/>
    <p:sldId id="284" r:id="rId10"/>
    <p:sldId id="282" r:id="rId11"/>
    <p:sldId id="283" r:id="rId12"/>
    <p:sldId id="295" r:id="rId13"/>
    <p:sldId id="261" r:id="rId14"/>
    <p:sldId id="289" r:id="rId15"/>
    <p:sldId id="285" r:id="rId16"/>
    <p:sldId id="293" r:id="rId17"/>
    <p:sldId id="292" r:id="rId18"/>
    <p:sldId id="291" r:id="rId19"/>
    <p:sldId id="294" r:id="rId20"/>
    <p:sldId id="274" r:id="rId21"/>
    <p:sldId id="276" r:id="rId22"/>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220"/>
    <a:srgbClr val="5A3795"/>
    <a:srgbClr val="4AB969"/>
    <a:srgbClr val="EE3124"/>
    <a:srgbClr val="FDB940"/>
    <a:srgbClr val="16BE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426" autoAdjust="0"/>
    <p:restoredTop sz="94660"/>
  </p:normalViewPr>
  <p:slideViewPr>
    <p:cSldViewPr snapToGrid="0">
      <p:cViewPr varScale="1">
        <p:scale>
          <a:sx n="75" d="100"/>
          <a:sy n="75" d="100"/>
        </p:scale>
        <p:origin x="234" y="90"/>
      </p:cViewPr>
      <p:guideLst/>
    </p:cSldViewPr>
  </p:slideViewPr>
  <p:notesTextViewPr>
    <p:cViewPr>
      <p:scale>
        <a:sx n="1" d="1"/>
        <a:sy n="1" d="1"/>
      </p:scale>
      <p:origin x="0" y="0"/>
    </p:cViewPr>
  </p:notesTextViewPr>
  <p:sorterViewPr>
    <p:cViewPr varScale="1">
      <p:scale>
        <a:sx n="100" d="100"/>
        <a:sy n="100" d="100"/>
      </p:scale>
      <p:origin x="0" y="-9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825B7-F4B5-4EFF-9D41-A3D86C80C503}" type="datetimeFigureOut">
              <a:rPr lang="es-CL" smtClean="0"/>
              <a:t>12-06-2018</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B21224-F340-4311-A1A7-EDDDA9F41D46}" type="slidenum">
              <a:rPr lang="es-CL" smtClean="0"/>
              <a:t>‹Nº›</a:t>
            </a:fld>
            <a:endParaRPr lang="es-CL"/>
          </a:p>
        </p:txBody>
      </p:sp>
    </p:spTree>
    <p:extLst>
      <p:ext uri="{BB962C8B-B14F-4D97-AF65-F5344CB8AC3E}">
        <p14:creationId xmlns:p14="http://schemas.microsoft.com/office/powerpoint/2010/main" val="1318522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701359" y="4416109"/>
            <a:ext cx="5607600" cy="41823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470" name="Shape 470"/>
          <p:cNvSpPr txBox="1">
            <a:spLocks noGrp="1"/>
          </p:cNvSpPr>
          <p:nvPr>
            <p:ph type="sldNum" idx="12"/>
          </p:nvPr>
        </p:nvSpPr>
        <p:spPr>
          <a:xfrm>
            <a:off x="3971183" y="8830627"/>
            <a:ext cx="3037500" cy="464100"/>
          </a:xfrm>
          <a:prstGeom prst="rect">
            <a:avLst/>
          </a:prstGeom>
        </p:spPr>
        <p:txBody>
          <a:bodyPr spcFirstLastPara="1" wrap="square" lIns="93025" tIns="46500" rIns="93025" bIns="46500" anchor="b" anchorCtr="0">
            <a:noAutofit/>
          </a:bodyPr>
          <a:lstStyle/>
          <a:p>
            <a:fld id="{00000000-1234-1234-1234-123412341234}" type="slidenum">
              <a:rPr lang="en-US"/>
              <a:pPr/>
              <a:t>6</a:t>
            </a:fld>
            <a:endParaRPr/>
          </a:p>
        </p:txBody>
      </p:sp>
    </p:spTree>
    <p:extLst>
      <p:ext uri="{BB962C8B-B14F-4D97-AF65-F5344CB8AC3E}">
        <p14:creationId xmlns:p14="http://schemas.microsoft.com/office/powerpoint/2010/main" val="300212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txBox="1">
            <a:spLocks noGrp="1"/>
          </p:cNvSpPr>
          <p:nvPr>
            <p:ph type="body" idx="1"/>
          </p:nvPr>
        </p:nvSpPr>
        <p:spPr>
          <a:xfrm>
            <a:off x="701359" y="4416109"/>
            <a:ext cx="5607684" cy="4182427"/>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386" name="Shape 386"/>
          <p:cNvSpPr>
            <a:spLocks noGrp="1" noRot="1" noChangeAspect="1"/>
          </p:cNvSpPr>
          <p:nvPr>
            <p:ph type="sldImg" idx="2"/>
          </p:nvPr>
        </p:nvSpPr>
        <p:spPr>
          <a:xfrm>
            <a:off x="406400" y="698500"/>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76713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455613" y="719138"/>
            <a:ext cx="6388100" cy="3594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3" name="Shape 393"/>
          <p:cNvSpPr txBox="1">
            <a:spLocks noGrp="1"/>
          </p:cNvSpPr>
          <p:nvPr>
            <p:ph type="body" idx="1"/>
          </p:nvPr>
        </p:nvSpPr>
        <p:spPr>
          <a:xfrm>
            <a:off x="731179" y="4551987"/>
            <a:ext cx="5836200" cy="4313400"/>
          </a:xfrm>
          <a:prstGeom prst="rect">
            <a:avLst/>
          </a:prstGeom>
          <a:noFill/>
          <a:ln>
            <a:noFill/>
          </a:ln>
        </p:spPr>
        <p:txBody>
          <a:bodyPr spcFirstLastPara="1" wrap="square" lIns="95125" tIns="47550" rIns="95125" bIns="475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4" name="Shape 394"/>
          <p:cNvSpPr txBox="1"/>
          <p:nvPr/>
        </p:nvSpPr>
        <p:spPr>
          <a:xfrm>
            <a:off x="4132249" y="9102323"/>
            <a:ext cx="3162900" cy="479100"/>
          </a:xfrm>
          <a:prstGeom prst="rect">
            <a:avLst/>
          </a:prstGeom>
          <a:noFill/>
          <a:ln>
            <a:noFill/>
          </a:ln>
        </p:spPr>
        <p:txBody>
          <a:bodyPr spcFirstLastPara="1" wrap="square" lIns="95125" tIns="47550" rIns="95125" bIns="47550" anchor="b" anchorCtr="0">
            <a:noAutofit/>
          </a:bodyPr>
          <a:lstStyle/>
          <a:p>
            <a:pPr algn="r">
              <a:buClr>
                <a:srgbClr val="000000"/>
              </a:buClr>
              <a:buFont typeface="Arial"/>
              <a:buNone/>
            </a:pPr>
            <a:fld id="{00000000-1234-1234-1234-123412341234}" type="slidenum">
              <a:rPr lang="en-US" sz="1200" kern="0">
                <a:solidFill>
                  <a:srgbClr val="000000"/>
                </a:solidFill>
                <a:latin typeface="Arial"/>
                <a:ea typeface="Arial"/>
                <a:cs typeface="Arial"/>
                <a:sym typeface="Arial"/>
              </a:rPr>
              <a:pPr algn="r">
                <a:buClr>
                  <a:srgbClr val="000000"/>
                </a:buClr>
                <a:buFont typeface="Arial"/>
                <a:buNone/>
              </a:pPr>
              <a:t>8</a:t>
            </a:fld>
            <a:endParaRPr sz="12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040274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a:spLocks noGrp="1" noRot="1" noChangeAspect="1"/>
          </p:cNvSpPr>
          <p:nvPr>
            <p:ph type="sldImg" idx="2"/>
          </p:nvPr>
        </p:nvSpPr>
        <p:spPr>
          <a:xfrm>
            <a:off x="455613" y="719138"/>
            <a:ext cx="6388100" cy="35941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3" name="Shape 393"/>
          <p:cNvSpPr txBox="1">
            <a:spLocks noGrp="1"/>
          </p:cNvSpPr>
          <p:nvPr>
            <p:ph type="body" idx="1"/>
          </p:nvPr>
        </p:nvSpPr>
        <p:spPr>
          <a:xfrm>
            <a:off x="731179" y="4551987"/>
            <a:ext cx="5836200" cy="4313400"/>
          </a:xfrm>
          <a:prstGeom prst="rect">
            <a:avLst/>
          </a:prstGeom>
          <a:noFill/>
          <a:ln>
            <a:noFill/>
          </a:ln>
        </p:spPr>
        <p:txBody>
          <a:bodyPr spcFirstLastPara="1" wrap="square" lIns="95125" tIns="47550" rIns="95125" bIns="4755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94" name="Shape 394"/>
          <p:cNvSpPr txBox="1"/>
          <p:nvPr/>
        </p:nvSpPr>
        <p:spPr>
          <a:xfrm>
            <a:off x="4132249" y="9102323"/>
            <a:ext cx="3162900" cy="479100"/>
          </a:xfrm>
          <a:prstGeom prst="rect">
            <a:avLst/>
          </a:prstGeom>
          <a:noFill/>
          <a:ln>
            <a:noFill/>
          </a:ln>
        </p:spPr>
        <p:txBody>
          <a:bodyPr spcFirstLastPara="1" wrap="square" lIns="95125" tIns="47550" rIns="95125" bIns="47550" anchor="b" anchorCtr="0">
            <a:noAutofit/>
          </a:bodyPr>
          <a:lstStyle/>
          <a:p>
            <a:pPr algn="r">
              <a:buClr>
                <a:srgbClr val="000000"/>
              </a:buClr>
              <a:buFont typeface="Arial"/>
              <a:buNone/>
            </a:pPr>
            <a:fld id="{00000000-1234-1234-1234-123412341234}" type="slidenum">
              <a:rPr lang="en-US" sz="1200" kern="0">
                <a:solidFill>
                  <a:srgbClr val="000000"/>
                </a:solidFill>
                <a:latin typeface="Arial"/>
                <a:ea typeface="Arial"/>
                <a:cs typeface="Arial"/>
                <a:sym typeface="Arial"/>
              </a:rPr>
              <a:pPr algn="r">
                <a:buClr>
                  <a:srgbClr val="000000"/>
                </a:buClr>
                <a:buFont typeface="Arial"/>
                <a:buNone/>
              </a:pPr>
              <a:t>9</a:t>
            </a:fld>
            <a:endParaRPr sz="1200" kern="0">
              <a:solidFill>
                <a:srgbClr val="000000"/>
              </a:solidFill>
              <a:latin typeface="Arial"/>
              <a:ea typeface="Arial"/>
              <a:cs typeface="Arial"/>
              <a:sym typeface="Arial"/>
            </a:endParaRPr>
          </a:p>
        </p:txBody>
      </p:sp>
    </p:spTree>
    <p:extLst>
      <p:ext uri="{BB962C8B-B14F-4D97-AF65-F5344CB8AC3E}">
        <p14:creationId xmlns:p14="http://schemas.microsoft.com/office/powerpoint/2010/main" val="1819171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83342" y="1122363"/>
            <a:ext cx="5077610" cy="2387600"/>
          </a:xfrm>
          <a:prstGeom prst="rect">
            <a:avLst/>
          </a:prstGeom>
          <a:noFill/>
        </p:spPr>
        <p:txBody>
          <a:bodyPr anchor="ctr">
            <a:normAutofit/>
          </a:bodyPr>
          <a:lstStyle>
            <a:lvl1pPr algn="ctr">
              <a:defRPr sz="4400">
                <a:solidFill>
                  <a:srgbClr val="16BECF"/>
                </a:solidFill>
                <a:latin typeface="VAG Rounded Std Thin" panose="020F0802020204020204" pitchFamily="34" charset="0"/>
              </a:defRPr>
            </a:lvl1pPr>
          </a:lstStyle>
          <a:p>
            <a:r>
              <a:rPr lang="pt-BR" dirty="0" smtClean="0"/>
              <a:t>Clique para editar o título mestre</a:t>
            </a:r>
            <a:endParaRPr lang="pt-BR" dirty="0"/>
          </a:p>
        </p:txBody>
      </p:sp>
      <p:sp>
        <p:nvSpPr>
          <p:cNvPr id="3" name="Subtítulo 2"/>
          <p:cNvSpPr>
            <a:spLocks noGrp="1"/>
          </p:cNvSpPr>
          <p:nvPr>
            <p:ph type="subTitle" idx="1"/>
          </p:nvPr>
        </p:nvSpPr>
        <p:spPr>
          <a:xfrm>
            <a:off x="1183342" y="3612796"/>
            <a:ext cx="5156499" cy="1655762"/>
          </a:xfrm>
          <a:prstGeom prst="rect">
            <a:avLst/>
          </a:prstGeom>
        </p:spPr>
        <p:txBody>
          <a:bodyPr/>
          <a:lstStyle>
            <a:lvl1pPr marL="0" indent="0" algn="ctr">
              <a:buNone/>
              <a:defRPr sz="2400">
                <a:solidFill>
                  <a:srgbClr val="16BECF"/>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10" name="Imagem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64715" y="-3481076"/>
            <a:ext cx="12815944" cy="13712901"/>
          </a:xfrm>
          <a:prstGeom prst="rect">
            <a:avLst/>
          </a:prstGeom>
        </p:spPr>
      </p:pic>
    </p:spTree>
    <p:extLst>
      <p:ext uri="{BB962C8B-B14F-4D97-AF65-F5344CB8AC3E}">
        <p14:creationId xmlns:p14="http://schemas.microsoft.com/office/powerpoint/2010/main" val="2281748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
        <p:nvSpPr>
          <p:cNvPr id="5" name="Retângulo 4"/>
          <p:cNvSpPr/>
          <p:nvPr userDrawn="1"/>
        </p:nvSpPr>
        <p:spPr>
          <a:xfrm>
            <a:off x="204395" y="172122"/>
            <a:ext cx="11790381" cy="6497619"/>
          </a:xfrm>
          <a:prstGeom prst="rect">
            <a:avLst/>
          </a:prstGeom>
          <a:solidFill>
            <a:srgbClr val="16BE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1" y="-798778"/>
            <a:ext cx="11486222" cy="11779809"/>
          </a:xfrm>
          <a:prstGeom prst="rect">
            <a:avLst/>
          </a:prstGeom>
        </p:spPr>
      </p:pic>
      <p:sp>
        <p:nvSpPr>
          <p:cNvPr id="8" name="Título 1"/>
          <p:cNvSpPr>
            <a:spLocks noGrp="1"/>
          </p:cNvSpPr>
          <p:nvPr>
            <p:ph type="title"/>
          </p:nvPr>
        </p:nvSpPr>
        <p:spPr>
          <a:xfrm>
            <a:off x="1430767" y="1602255"/>
            <a:ext cx="5529430" cy="1325563"/>
          </a:xfrm>
          <a:prstGeom prst="rect">
            <a:avLst/>
          </a:prstGeom>
          <a:noFill/>
        </p:spPr>
        <p:txBody>
          <a:bodyPr>
            <a:noAutofit/>
          </a:bodyPr>
          <a:lstStyle>
            <a:lvl1pPr>
              <a:defRPr sz="5400">
                <a:solidFill>
                  <a:schemeClr val="bg1"/>
                </a:solidFill>
              </a:defRPr>
            </a:lvl1pPr>
          </a:lstStyle>
          <a:p>
            <a:r>
              <a:rPr lang="pt-BR" dirty="0" smtClean="0"/>
              <a:t>Clique para editar o título mestre</a:t>
            </a:r>
            <a:endParaRPr lang="pt-BR" dirty="0"/>
          </a:p>
        </p:txBody>
      </p:sp>
    </p:spTree>
    <p:extLst>
      <p:ext uri="{BB962C8B-B14F-4D97-AF65-F5344CB8AC3E}">
        <p14:creationId xmlns:p14="http://schemas.microsoft.com/office/powerpoint/2010/main" val="27143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m branco">
    <p:spTree>
      <p:nvGrpSpPr>
        <p:cNvPr id="1" name=""/>
        <p:cNvGrpSpPr/>
        <p:nvPr/>
      </p:nvGrpSpPr>
      <p:grpSpPr>
        <a:xfrm>
          <a:off x="0" y="0"/>
          <a:ext cx="0" cy="0"/>
          <a:chOff x="0" y="0"/>
          <a:chExt cx="0" cy="0"/>
        </a:xfrm>
      </p:grpSpPr>
      <p:sp>
        <p:nvSpPr>
          <p:cNvPr id="5" name="Retângulo 4"/>
          <p:cNvSpPr/>
          <p:nvPr userDrawn="1"/>
        </p:nvSpPr>
        <p:spPr>
          <a:xfrm>
            <a:off x="204395" y="172122"/>
            <a:ext cx="11790381" cy="6497619"/>
          </a:xfrm>
          <a:prstGeom prst="rect">
            <a:avLst/>
          </a:prstGeom>
          <a:solidFill>
            <a:srgbClr val="FD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1" y="-798778"/>
            <a:ext cx="11486222" cy="11779809"/>
          </a:xfrm>
          <a:prstGeom prst="rect">
            <a:avLst/>
          </a:prstGeom>
        </p:spPr>
      </p:pic>
      <p:sp>
        <p:nvSpPr>
          <p:cNvPr id="4" name="Título 1"/>
          <p:cNvSpPr>
            <a:spLocks noGrp="1"/>
          </p:cNvSpPr>
          <p:nvPr>
            <p:ph type="title"/>
          </p:nvPr>
        </p:nvSpPr>
        <p:spPr>
          <a:xfrm>
            <a:off x="1430767" y="1602255"/>
            <a:ext cx="5529430" cy="1325563"/>
          </a:xfrm>
          <a:prstGeom prst="rect">
            <a:avLst/>
          </a:prstGeom>
          <a:noFill/>
        </p:spPr>
        <p:txBody>
          <a:bodyPr>
            <a:noAutofit/>
          </a:bodyPr>
          <a:lstStyle>
            <a:lvl1pPr>
              <a:defRPr sz="5400">
                <a:solidFill>
                  <a:schemeClr val="bg1"/>
                </a:solidFill>
              </a:defRPr>
            </a:lvl1pPr>
          </a:lstStyle>
          <a:p>
            <a:r>
              <a:rPr lang="pt-BR" dirty="0" smtClean="0"/>
              <a:t>Clique para editar o título mestre</a:t>
            </a:r>
            <a:endParaRPr lang="pt-BR" dirty="0"/>
          </a:p>
        </p:txBody>
      </p:sp>
    </p:spTree>
    <p:extLst>
      <p:ext uri="{BB962C8B-B14F-4D97-AF65-F5344CB8AC3E}">
        <p14:creationId xmlns:p14="http://schemas.microsoft.com/office/powerpoint/2010/main" val="669267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Em branco">
    <p:spTree>
      <p:nvGrpSpPr>
        <p:cNvPr id="1" name=""/>
        <p:cNvGrpSpPr/>
        <p:nvPr/>
      </p:nvGrpSpPr>
      <p:grpSpPr>
        <a:xfrm>
          <a:off x="0" y="0"/>
          <a:ext cx="0" cy="0"/>
          <a:chOff x="0" y="0"/>
          <a:chExt cx="0" cy="0"/>
        </a:xfrm>
      </p:grpSpPr>
      <p:sp>
        <p:nvSpPr>
          <p:cNvPr id="5" name="Retângulo 4"/>
          <p:cNvSpPr/>
          <p:nvPr userDrawn="1"/>
        </p:nvSpPr>
        <p:spPr>
          <a:xfrm>
            <a:off x="204395" y="172122"/>
            <a:ext cx="11790381" cy="6497619"/>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1" y="-798778"/>
            <a:ext cx="11486222" cy="11779809"/>
          </a:xfrm>
          <a:prstGeom prst="rect">
            <a:avLst/>
          </a:prstGeom>
        </p:spPr>
      </p:pic>
      <p:sp>
        <p:nvSpPr>
          <p:cNvPr id="4" name="Título 1"/>
          <p:cNvSpPr>
            <a:spLocks noGrp="1"/>
          </p:cNvSpPr>
          <p:nvPr>
            <p:ph type="title"/>
          </p:nvPr>
        </p:nvSpPr>
        <p:spPr>
          <a:xfrm>
            <a:off x="1430767" y="1602255"/>
            <a:ext cx="5529430" cy="1325563"/>
          </a:xfrm>
          <a:prstGeom prst="rect">
            <a:avLst/>
          </a:prstGeom>
          <a:noFill/>
        </p:spPr>
        <p:txBody>
          <a:bodyPr>
            <a:noAutofit/>
          </a:bodyPr>
          <a:lstStyle>
            <a:lvl1pPr>
              <a:defRPr sz="5400">
                <a:solidFill>
                  <a:schemeClr val="bg1"/>
                </a:solidFill>
              </a:defRPr>
            </a:lvl1pPr>
          </a:lstStyle>
          <a:p>
            <a:r>
              <a:rPr lang="pt-BR" dirty="0" smtClean="0"/>
              <a:t>Clique para editar o título mestre</a:t>
            </a:r>
            <a:endParaRPr lang="pt-BR" dirty="0"/>
          </a:p>
        </p:txBody>
      </p:sp>
    </p:spTree>
    <p:extLst>
      <p:ext uri="{BB962C8B-B14F-4D97-AF65-F5344CB8AC3E}">
        <p14:creationId xmlns:p14="http://schemas.microsoft.com/office/powerpoint/2010/main" val="2731109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Em branco">
    <p:spTree>
      <p:nvGrpSpPr>
        <p:cNvPr id="1" name=""/>
        <p:cNvGrpSpPr/>
        <p:nvPr/>
      </p:nvGrpSpPr>
      <p:grpSpPr>
        <a:xfrm>
          <a:off x="0" y="0"/>
          <a:ext cx="0" cy="0"/>
          <a:chOff x="0" y="0"/>
          <a:chExt cx="0" cy="0"/>
        </a:xfrm>
      </p:grpSpPr>
      <p:sp>
        <p:nvSpPr>
          <p:cNvPr id="5" name="Retângulo 4"/>
          <p:cNvSpPr/>
          <p:nvPr userDrawn="1"/>
        </p:nvSpPr>
        <p:spPr>
          <a:xfrm>
            <a:off x="204395" y="172122"/>
            <a:ext cx="11790381" cy="6497619"/>
          </a:xfrm>
          <a:prstGeom prst="rect">
            <a:avLst/>
          </a:prstGeom>
          <a:solidFill>
            <a:srgbClr val="4A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1" y="-798778"/>
            <a:ext cx="11486222" cy="11779809"/>
          </a:xfrm>
          <a:prstGeom prst="rect">
            <a:avLst/>
          </a:prstGeom>
        </p:spPr>
      </p:pic>
      <p:sp>
        <p:nvSpPr>
          <p:cNvPr id="4" name="Título 1"/>
          <p:cNvSpPr>
            <a:spLocks noGrp="1"/>
          </p:cNvSpPr>
          <p:nvPr>
            <p:ph type="title"/>
          </p:nvPr>
        </p:nvSpPr>
        <p:spPr>
          <a:xfrm>
            <a:off x="1430767" y="1602255"/>
            <a:ext cx="5529430" cy="1325563"/>
          </a:xfrm>
          <a:prstGeom prst="rect">
            <a:avLst/>
          </a:prstGeom>
          <a:noFill/>
        </p:spPr>
        <p:txBody>
          <a:bodyPr>
            <a:noAutofit/>
          </a:bodyPr>
          <a:lstStyle>
            <a:lvl1pPr>
              <a:defRPr sz="5400">
                <a:solidFill>
                  <a:schemeClr val="bg1"/>
                </a:solidFill>
              </a:defRPr>
            </a:lvl1pPr>
          </a:lstStyle>
          <a:p>
            <a:r>
              <a:rPr lang="pt-BR" dirty="0" smtClean="0"/>
              <a:t>Clique para editar o título mestre</a:t>
            </a:r>
            <a:endParaRPr lang="pt-BR" dirty="0"/>
          </a:p>
        </p:txBody>
      </p:sp>
    </p:spTree>
    <p:extLst>
      <p:ext uri="{BB962C8B-B14F-4D97-AF65-F5344CB8AC3E}">
        <p14:creationId xmlns:p14="http://schemas.microsoft.com/office/powerpoint/2010/main" val="451097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Em branco">
    <p:spTree>
      <p:nvGrpSpPr>
        <p:cNvPr id="1" name=""/>
        <p:cNvGrpSpPr/>
        <p:nvPr/>
      </p:nvGrpSpPr>
      <p:grpSpPr>
        <a:xfrm>
          <a:off x="0" y="0"/>
          <a:ext cx="0" cy="0"/>
          <a:chOff x="0" y="0"/>
          <a:chExt cx="0" cy="0"/>
        </a:xfrm>
      </p:grpSpPr>
      <p:sp>
        <p:nvSpPr>
          <p:cNvPr id="5" name="Retângulo 4"/>
          <p:cNvSpPr/>
          <p:nvPr userDrawn="1"/>
        </p:nvSpPr>
        <p:spPr>
          <a:xfrm>
            <a:off x="204395" y="172122"/>
            <a:ext cx="11790381" cy="6497619"/>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1" y="-798778"/>
            <a:ext cx="11486222" cy="11779809"/>
          </a:xfrm>
          <a:prstGeom prst="rect">
            <a:avLst/>
          </a:prstGeom>
        </p:spPr>
      </p:pic>
      <p:sp>
        <p:nvSpPr>
          <p:cNvPr id="4" name="Título 1"/>
          <p:cNvSpPr>
            <a:spLocks noGrp="1"/>
          </p:cNvSpPr>
          <p:nvPr>
            <p:ph type="title"/>
          </p:nvPr>
        </p:nvSpPr>
        <p:spPr>
          <a:xfrm>
            <a:off x="1430767" y="1602255"/>
            <a:ext cx="5529430" cy="1325563"/>
          </a:xfrm>
          <a:prstGeom prst="rect">
            <a:avLst/>
          </a:prstGeom>
          <a:noFill/>
        </p:spPr>
        <p:txBody>
          <a:bodyPr>
            <a:noAutofit/>
          </a:bodyPr>
          <a:lstStyle>
            <a:lvl1pPr>
              <a:defRPr sz="5400">
                <a:solidFill>
                  <a:schemeClr val="bg1"/>
                </a:solidFill>
              </a:defRPr>
            </a:lvl1pPr>
          </a:lstStyle>
          <a:p>
            <a:r>
              <a:rPr lang="pt-BR" dirty="0" smtClean="0"/>
              <a:t>Clique para editar o título mestre</a:t>
            </a:r>
            <a:endParaRPr lang="pt-BR" dirty="0"/>
          </a:p>
        </p:txBody>
      </p:sp>
    </p:spTree>
    <p:extLst>
      <p:ext uri="{BB962C8B-B14F-4D97-AF65-F5344CB8AC3E}">
        <p14:creationId xmlns:p14="http://schemas.microsoft.com/office/powerpoint/2010/main" val="3816973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Em branco">
    <p:spTree>
      <p:nvGrpSpPr>
        <p:cNvPr id="1" name=""/>
        <p:cNvGrpSpPr/>
        <p:nvPr/>
      </p:nvGrpSpPr>
      <p:grpSpPr>
        <a:xfrm>
          <a:off x="0" y="0"/>
          <a:ext cx="0" cy="0"/>
          <a:chOff x="0" y="0"/>
          <a:chExt cx="0" cy="0"/>
        </a:xfrm>
      </p:grpSpPr>
      <p:sp>
        <p:nvSpPr>
          <p:cNvPr id="5" name="Retângulo 4"/>
          <p:cNvSpPr/>
          <p:nvPr userDrawn="1"/>
        </p:nvSpPr>
        <p:spPr>
          <a:xfrm>
            <a:off x="204395" y="172122"/>
            <a:ext cx="11790381" cy="6497619"/>
          </a:xfrm>
          <a:prstGeom prst="rect">
            <a:avLst/>
          </a:prstGeom>
          <a:solidFill>
            <a:srgbClr val="5A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3521" y="-798778"/>
            <a:ext cx="11486222" cy="11779809"/>
          </a:xfrm>
          <a:prstGeom prst="rect">
            <a:avLst/>
          </a:prstGeom>
        </p:spPr>
      </p:pic>
      <p:sp>
        <p:nvSpPr>
          <p:cNvPr id="4" name="Título 1"/>
          <p:cNvSpPr>
            <a:spLocks noGrp="1"/>
          </p:cNvSpPr>
          <p:nvPr>
            <p:ph type="title"/>
          </p:nvPr>
        </p:nvSpPr>
        <p:spPr>
          <a:xfrm>
            <a:off x="1430767" y="1602255"/>
            <a:ext cx="5529430" cy="1325563"/>
          </a:xfrm>
          <a:prstGeom prst="rect">
            <a:avLst/>
          </a:prstGeom>
          <a:noFill/>
        </p:spPr>
        <p:txBody>
          <a:bodyPr>
            <a:noAutofit/>
          </a:bodyPr>
          <a:lstStyle>
            <a:lvl1pPr>
              <a:defRPr sz="5400">
                <a:solidFill>
                  <a:schemeClr val="bg1"/>
                </a:solidFill>
              </a:defRPr>
            </a:lvl1pPr>
          </a:lstStyle>
          <a:p>
            <a:r>
              <a:rPr lang="pt-BR" dirty="0" smtClean="0"/>
              <a:t>Clique para editar o título mestre</a:t>
            </a:r>
            <a:endParaRPr lang="pt-BR" dirty="0"/>
          </a:p>
        </p:txBody>
      </p:sp>
    </p:spTree>
    <p:extLst>
      <p:ext uri="{BB962C8B-B14F-4D97-AF65-F5344CB8AC3E}">
        <p14:creationId xmlns:p14="http://schemas.microsoft.com/office/powerpoint/2010/main" val="619085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m com Legenda">
    <p:spTree>
      <p:nvGrpSpPr>
        <p:cNvPr id="1" name=""/>
        <p:cNvGrpSpPr/>
        <p:nvPr/>
      </p:nvGrpSpPr>
      <p:grpSpPr>
        <a:xfrm>
          <a:off x="0" y="0"/>
          <a:ext cx="0" cy="0"/>
          <a:chOff x="0" y="0"/>
          <a:chExt cx="0" cy="0"/>
        </a:xfrm>
      </p:grpSpPr>
      <p:sp>
        <p:nvSpPr>
          <p:cNvPr id="8" name="Título 1"/>
          <p:cNvSpPr>
            <a:spLocks noGrp="1"/>
          </p:cNvSpPr>
          <p:nvPr>
            <p:ph type="title"/>
          </p:nvPr>
        </p:nvSpPr>
        <p:spPr>
          <a:xfrm>
            <a:off x="838200" y="365125"/>
            <a:ext cx="10515600" cy="1325563"/>
          </a:xfrm>
          <a:prstGeom prst="rect">
            <a:avLst/>
          </a:prstGeom>
        </p:spPr>
        <p:txBody>
          <a:bodyPr/>
          <a:lstStyle/>
          <a:p>
            <a:r>
              <a:rPr lang="pt-BR" smtClean="0"/>
              <a:t>Clique para editar o título mestre</a:t>
            </a:r>
            <a:endParaRPr lang="pt-BR"/>
          </a:p>
        </p:txBody>
      </p:sp>
    </p:spTree>
    <p:extLst>
      <p:ext uri="{BB962C8B-B14F-4D97-AF65-F5344CB8AC3E}">
        <p14:creationId xmlns:p14="http://schemas.microsoft.com/office/powerpoint/2010/main" val="893618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m com Legenda">
    <p:spTree>
      <p:nvGrpSpPr>
        <p:cNvPr id="1" name=""/>
        <p:cNvGrpSpPr/>
        <p:nvPr/>
      </p:nvGrpSpPr>
      <p:grpSpPr>
        <a:xfrm>
          <a:off x="0" y="0"/>
          <a:ext cx="0" cy="0"/>
          <a:chOff x="0" y="0"/>
          <a:chExt cx="0" cy="0"/>
        </a:xfrm>
      </p:grpSpPr>
      <p:sp>
        <p:nvSpPr>
          <p:cNvPr id="8" name="Título 1"/>
          <p:cNvSpPr>
            <a:spLocks noGrp="1"/>
          </p:cNvSpPr>
          <p:nvPr>
            <p:ph type="title"/>
          </p:nvPr>
        </p:nvSpPr>
        <p:spPr>
          <a:xfrm>
            <a:off x="838200" y="365125"/>
            <a:ext cx="10515600" cy="1325563"/>
          </a:xfrm>
          <a:prstGeom prst="rect">
            <a:avLst/>
          </a:prstGeom>
        </p:spPr>
        <p:txBody>
          <a:bodyPr/>
          <a:lstStyle>
            <a:lvl1pPr>
              <a:defRPr>
                <a:solidFill>
                  <a:srgbClr val="5A3795"/>
                </a:solidFill>
              </a:defRPr>
            </a:lvl1pPr>
          </a:lstStyle>
          <a:p>
            <a:r>
              <a:rPr lang="pt-BR" dirty="0" smtClean="0"/>
              <a:t>Clique para editar o título mestre</a:t>
            </a:r>
            <a:endParaRPr lang="pt-BR" dirty="0"/>
          </a:p>
        </p:txBody>
      </p:sp>
    </p:spTree>
    <p:extLst>
      <p:ext uri="{BB962C8B-B14F-4D97-AF65-F5344CB8AC3E}">
        <p14:creationId xmlns:p14="http://schemas.microsoft.com/office/powerpoint/2010/main" val="411062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ítulo e texto vertical">
    <p:spTree>
      <p:nvGrpSpPr>
        <p:cNvPr id="1" name=""/>
        <p:cNvGrpSpPr/>
        <p:nvPr/>
      </p:nvGrpSpPr>
      <p:grpSpPr>
        <a:xfrm>
          <a:off x="0" y="0"/>
          <a:ext cx="0" cy="0"/>
          <a:chOff x="0" y="0"/>
          <a:chExt cx="0" cy="0"/>
        </a:xfrm>
      </p:grpSpPr>
      <p:sp>
        <p:nvSpPr>
          <p:cNvPr id="7" name="Retângulo 6"/>
          <p:cNvSpPr/>
          <p:nvPr userDrawn="1"/>
        </p:nvSpPr>
        <p:spPr>
          <a:xfrm>
            <a:off x="204395" y="172122"/>
            <a:ext cx="11790381" cy="6497619"/>
          </a:xfrm>
          <a:prstGeom prst="rect">
            <a:avLst/>
          </a:prstGeom>
          <a:solidFill>
            <a:srgbClr val="4A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9428" y="2432886"/>
            <a:ext cx="5045336" cy="1976090"/>
          </a:xfrm>
          <a:prstGeom prst="rect">
            <a:avLst/>
          </a:prstGeom>
        </p:spPr>
      </p:pic>
      <p:pic>
        <p:nvPicPr>
          <p:cNvPr id="9" name="Imagem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6649" y="-8069"/>
            <a:ext cx="6584950" cy="6858000"/>
          </a:xfrm>
          <a:prstGeom prst="rect">
            <a:avLst/>
          </a:prstGeom>
        </p:spPr>
      </p:pic>
    </p:spTree>
    <p:extLst>
      <p:ext uri="{BB962C8B-B14F-4D97-AF65-F5344CB8AC3E}">
        <p14:creationId xmlns:p14="http://schemas.microsoft.com/office/powerpoint/2010/main" val="39916253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Slide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4719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83342" y="1122363"/>
            <a:ext cx="5077610" cy="2387600"/>
          </a:xfrm>
          <a:prstGeom prst="rect">
            <a:avLst/>
          </a:prstGeom>
          <a:noFill/>
        </p:spPr>
        <p:txBody>
          <a:bodyPr anchor="ctr">
            <a:normAutofit/>
          </a:bodyPr>
          <a:lstStyle>
            <a:lvl1pPr algn="ctr">
              <a:defRPr sz="4400">
                <a:solidFill>
                  <a:srgbClr val="5A3795"/>
                </a:solidFill>
                <a:latin typeface="VAG Rounded Std Thin" panose="020F0802020204020204" pitchFamily="34" charset="0"/>
              </a:defRPr>
            </a:lvl1pPr>
          </a:lstStyle>
          <a:p>
            <a:r>
              <a:rPr lang="pt-BR" dirty="0" smtClean="0"/>
              <a:t>Clique para editar o título mestre</a:t>
            </a:r>
            <a:endParaRPr lang="pt-BR" dirty="0"/>
          </a:p>
        </p:txBody>
      </p:sp>
      <p:sp>
        <p:nvSpPr>
          <p:cNvPr id="3" name="Subtítulo 2"/>
          <p:cNvSpPr>
            <a:spLocks noGrp="1"/>
          </p:cNvSpPr>
          <p:nvPr>
            <p:ph type="subTitle" idx="1"/>
          </p:nvPr>
        </p:nvSpPr>
        <p:spPr>
          <a:xfrm>
            <a:off x="1183342" y="3612796"/>
            <a:ext cx="5156499" cy="1655762"/>
          </a:xfrm>
          <a:prstGeom prst="rect">
            <a:avLst/>
          </a:prstGeom>
        </p:spPr>
        <p:txBody>
          <a:bodyPr/>
          <a:lstStyle>
            <a:lvl1pPr marL="0" indent="0" algn="ctr">
              <a:buNone/>
              <a:defRPr sz="2400">
                <a:solidFill>
                  <a:srgbClr val="5A3795"/>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4" name="Imagem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38804" y="-3548767"/>
            <a:ext cx="13271985" cy="13822319"/>
          </a:xfrm>
          <a:prstGeom prst="rect">
            <a:avLst/>
          </a:prstGeom>
        </p:spPr>
      </p:pic>
    </p:spTree>
    <p:extLst>
      <p:ext uri="{BB962C8B-B14F-4D97-AF65-F5344CB8AC3E}">
        <p14:creationId xmlns:p14="http://schemas.microsoft.com/office/powerpoint/2010/main" val="2809173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648321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634759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982160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4030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2536669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355362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7361405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785923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729154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199215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83342" y="1122363"/>
            <a:ext cx="5077610" cy="2387600"/>
          </a:xfrm>
          <a:prstGeom prst="rect">
            <a:avLst/>
          </a:prstGeom>
          <a:noFill/>
        </p:spPr>
        <p:txBody>
          <a:bodyPr anchor="ctr">
            <a:normAutofit/>
          </a:bodyPr>
          <a:lstStyle>
            <a:lvl1pPr algn="ctr">
              <a:defRPr sz="4400">
                <a:solidFill>
                  <a:srgbClr val="F58220"/>
                </a:solidFill>
                <a:latin typeface="VAG Rounded Std Thin" panose="020F0802020204020204" pitchFamily="34" charset="0"/>
              </a:defRPr>
            </a:lvl1pPr>
          </a:lstStyle>
          <a:p>
            <a:r>
              <a:rPr lang="pt-BR" dirty="0" smtClean="0"/>
              <a:t>Clique para editar o título mestre</a:t>
            </a:r>
            <a:endParaRPr lang="pt-BR" dirty="0"/>
          </a:p>
        </p:txBody>
      </p:sp>
      <p:sp>
        <p:nvSpPr>
          <p:cNvPr id="3" name="Subtítulo 2"/>
          <p:cNvSpPr>
            <a:spLocks noGrp="1"/>
          </p:cNvSpPr>
          <p:nvPr>
            <p:ph type="subTitle" idx="1"/>
          </p:nvPr>
        </p:nvSpPr>
        <p:spPr>
          <a:xfrm>
            <a:off x="1183342" y="3612796"/>
            <a:ext cx="5156499" cy="1655762"/>
          </a:xfrm>
          <a:prstGeom prst="rect">
            <a:avLst/>
          </a:prstGeom>
        </p:spPr>
        <p:txBody>
          <a:bodyPr/>
          <a:lstStyle>
            <a:lvl1pPr marL="0" indent="0" algn="ctr">
              <a:buNone/>
              <a:defRPr sz="2400">
                <a:solidFill>
                  <a:srgbClr val="F58220"/>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5" name="Imagem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2442" y="-3398402"/>
            <a:ext cx="12802237" cy="13333092"/>
          </a:xfrm>
          <a:prstGeom prst="rect">
            <a:avLst/>
          </a:prstGeom>
        </p:spPr>
      </p:pic>
    </p:spTree>
    <p:extLst>
      <p:ext uri="{BB962C8B-B14F-4D97-AF65-F5344CB8AC3E}">
        <p14:creationId xmlns:p14="http://schemas.microsoft.com/office/powerpoint/2010/main" val="25837188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7275255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6"/>
        <p:cNvGrpSpPr/>
        <p:nvPr/>
      </p:nvGrpSpPr>
      <p:grpSpPr>
        <a:xfrm>
          <a:off x="0" y="0"/>
          <a:ext cx="0" cy="0"/>
          <a:chOff x="0" y="0"/>
          <a:chExt cx="0" cy="0"/>
        </a:xfrm>
      </p:grpSpPr>
      <p:sp>
        <p:nvSpPr>
          <p:cNvPr id="17" name="Shape 17"/>
          <p:cNvSpPr/>
          <p:nvPr/>
        </p:nvSpPr>
        <p:spPr>
          <a:xfrm>
            <a:off x="0" y="3429000"/>
            <a:ext cx="12195176" cy="3429000"/>
          </a:xfrm>
          <a:prstGeom prst="rect">
            <a:avLst/>
          </a:prstGeom>
          <a:solidFill>
            <a:schemeClr val="accent1"/>
          </a:solidFill>
          <a:ln>
            <a:noFill/>
          </a:ln>
        </p:spPr>
        <p:txBody>
          <a:bodyPr spcFirstLastPara="1" wrap="square" lIns="91425" tIns="45700" rIns="91425" bIns="45700" anchor="ctr" anchorCtr="0">
            <a:noAutofit/>
          </a:bodyPr>
          <a:lstStyle/>
          <a:p>
            <a:pPr marL="109538" indent="-109538" algn="ctr">
              <a:buClr>
                <a:srgbClr val="646569"/>
              </a:buClr>
              <a:buSzPts val="1600"/>
              <a:buFont typeface="Arial"/>
              <a:buNone/>
            </a:pPr>
            <a:endParaRPr sz="1600" kern="0">
              <a:solidFill>
                <a:srgbClr val="333333"/>
              </a:solidFill>
              <a:ea typeface="Arial"/>
              <a:cs typeface="Arial"/>
              <a:sym typeface="Arial"/>
            </a:endParaRPr>
          </a:p>
        </p:txBody>
      </p:sp>
      <p:pic>
        <p:nvPicPr>
          <p:cNvPr id="18" name="Shape 18"/>
          <p:cNvPicPr preferRelativeResize="0"/>
          <p:nvPr/>
        </p:nvPicPr>
        <p:blipFill rotWithShape="1">
          <a:blip r:embed="rId2">
            <a:alphaModFix/>
          </a:blip>
          <a:srcRect/>
          <a:stretch/>
        </p:blipFill>
        <p:spPr>
          <a:xfrm>
            <a:off x="4801851" y="3932238"/>
            <a:ext cx="1664133" cy="1663700"/>
          </a:xfrm>
          <a:prstGeom prst="rect">
            <a:avLst/>
          </a:prstGeom>
          <a:noFill/>
          <a:ln>
            <a:noFill/>
          </a:ln>
        </p:spPr>
      </p:pic>
      <p:pic>
        <p:nvPicPr>
          <p:cNvPr id="19" name="Shape 19"/>
          <p:cNvPicPr preferRelativeResize="0"/>
          <p:nvPr/>
        </p:nvPicPr>
        <p:blipFill rotWithShape="1">
          <a:blip r:embed="rId3">
            <a:alphaModFix/>
          </a:blip>
          <a:srcRect/>
          <a:stretch/>
        </p:blipFill>
        <p:spPr>
          <a:xfrm>
            <a:off x="4801850" y="6032500"/>
            <a:ext cx="832067" cy="831850"/>
          </a:xfrm>
          <a:prstGeom prst="rect">
            <a:avLst/>
          </a:prstGeom>
          <a:noFill/>
          <a:ln>
            <a:noFill/>
          </a:ln>
        </p:spPr>
      </p:pic>
      <p:pic>
        <p:nvPicPr>
          <p:cNvPr id="20" name="Shape 20"/>
          <p:cNvPicPr preferRelativeResize="0"/>
          <p:nvPr/>
        </p:nvPicPr>
        <p:blipFill rotWithShape="1">
          <a:blip r:embed="rId4">
            <a:alphaModFix/>
          </a:blip>
          <a:srcRect/>
          <a:stretch/>
        </p:blipFill>
        <p:spPr>
          <a:xfrm>
            <a:off x="5632330" y="6032500"/>
            <a:ext cx="832067" cy="831850"/>
          </a:xfrm>
          <a:prstGeom prst="rect">
            <a:avLst/>
          </a:prstGeom>
          <a:noFill/>
          <a:ln>
            <a:noFill/>
          </a:ln>
        </p:spPr>
      </p:pic>
      <p:pic>
        <p:nvPicPr>
          <p:cNvPr id="21" name="Shape 21"/>
          <p:cNvPicPr preferRelativeResize="0"/>
          <p:nvPr/>
        </p:nvPicPr>
        <p:blipFill rotWithShape="1">
          <a:blip r:embed="rId5">
            <a:alphaModFix/>
          </a:blip>
          <a:srcRect/>
          <a:stretch/>
        </p:blipFill>
        <p:spPr>
          <a:xfrm>
            <a:off x="8460403" y="2597150"/>
            <a:ext cx="1664133" cy="1663700"/>
          </a:xfrm>
          <a:prstGeom prst="rect">
            <a:avLst/>
          </a:prstGeom>
          <a:noFill/>
          <a:ln>
            <a:noFill/>
          </a:ln>
        </p:spPr>
      </p:pic>
      <p:pic>
        <p:nvPicPr>
          <p:cNvPr id="22" name="Shape 22"/>
          <p:cNvPicPr preferRelativeResize="0"/>
          <p:nvPr/>
        </p:nvPicPr>
        <p:blipFill rotWithShape="1">
          <a:blip r:embed="rId6">
            <a:alphaModFix/>
          </a:blip>
          <a:srcRect/>
          <a:stretch/>
        </p:blipFill>
        <p:spPr>
          <a:xfrm>
            <a:off x="8465167" y="4767263"/>
            <a:ext cx="832067" cy="831850"/>
          </a:xfrm>
          <a:prstGeom prst="rect">
            <a:avLst/>
          </a:prstGeom>
          <a:noFill/>
          <a:ln>
            <a:noFill/>
          </a:ln>
        </p:spPr>
      </p:pic>
      <p:pic>
        <p:nvPicPr>
          <p:cNvPr id="23" name="Shape 23"/>
          <p:cNvPicPr preferRelativeResize="0"/>
          <p:nvPr/>
        </p:nvPicPr>
        <p:blipFill rotWithShape="1">
          <a:blip r:embed="rId7">
            <a:alphaModFix/>
          </a:blip>
          <a:srcRect r="50549"/>
          <a:stretch/>
        </p:blipFill>
        <p:spPr>
          <a:xfrm>
            <a:off x="11783907" y="6030913"/>
            <a:ext cx="411269" cy="831850"/>
          </a:xfrm>
          <a:prstGeom prst="rect">
            <a:avLst/>
          </a:prstGeom>
          <a:noFill/>
          <a:ln>
            <a:noFill/>
          </a:ln>
        </p:spPr>
      </p:pic>
      <p:pic>
        <p:nvPicPr>
          <p:cNvPr id="24" name="Shape 24"/>
          <p:cNvPicPr preferRelativeResize="0"/>
          <p:nvPr/>
        </p:nvPicPr>
        <p:blipFill rotWithShape="1">
          <a:blip r:embed="rId8">
            <a:alphaModFix/>
          </a:blip>
          <a:srcRect/>
          <a:stretch/>
        </p:blipFill>
        <p:spPr>
          <a:xfrm>
            <a:off x="9297234" y="4764088"/>
            <a:ext cx="832067" cy="831850"/>
          </a:xfrm>
          <a:prstGeom prst="rect">
            <a:avLst/>
          </a:prstGeom>
          <a:noFill/>
          <a:ln>
            <a:noFill/>
          </a:ln>
        </p:spPr>
      </p:pic>
      <p:pic>
        <p:nvPicPr>
          <p:cNvPr id="25" name="Shape 25"/>
          <p:cNvPicPr preferRelativeResize="0"/>
          <p:nvPr/>
        </p:nvPicPr>
        <p:blipFill rotWithShape="1">
          <a:blip r:embed="rId5">
            <a:alphaModFix/>
          </a:blip>
          <a:srcRect/>
          <a:stretch/>
        </p:blipFill>
        <p:spPr>
          <a:xfrm>
            <a:off x="427149" y="4764088"/>
            <a:ext cx="832067" cy="831850"/>
          </a:xfrm>
          <a:prstGeom prst="rect">
            <a:avLst/>
          </a:prstGeom>
          <a:noFill/>
          <a:ln>
            <a:noFill/>
          </a:ln>
        </p:spPr>
      </p:pic>
      <p:pic>
        <p:nvPicPr>
          <p:cNvPr id="26" name="Shape 26"/>
          <p:cNvPicPr preferRelativeResize="0"/>
          <p:nvPr/>
        </p:nvPicPr>
        <p:blipFill rotWithShape="1">
          <a:blip r:embed="rId2">
            <a:alphaModFix/>
          </a:blip>
          <a:srcRect/>
          <a:stretch/>
        </p:blipFill>
        <p:spPr>
          <a:xfrm>
            <a:off x="427149" y="3932238"/>
            <a:ext cx="832067" cy="831850"/>
          </a:xfrm>
          <a:prstGeom prst="rect">
            <a:avLst/>
          </a:prstGeom>
          <a:noFill/>
          <a:ln>
            <a:noFill/>
          </a:ln>
        </p:spPr>
      </p:pic>
      <p:pic>
        <p:nvPicPr>
          <p:cNvPr id="27" name="Shape 27"/>
          <p:cNvPicPr preferRelativeResize="0"/>
          <p:nvPr/>
        </p:nvPicPr>
        <p:blipFill rotWithShape="1">
          <a:blip r:embed="rId6">
            <a:alphaModFix/>
          </a:blip>
          <a:srcRect b="50000"/>
          <a:stretch/>
        </p:blipFill>
        <p:spPr>
          <a:xfrm>
            <a:off x="1981716" y="6027739"/>
            <a:ext cx="1664133" cy="833437"/>
          </a:xfrm>
          <a:prstGeom prst="rect">
            <a:avLst/>
          </a:prstGeom>
          <a:noFill/>
          <a:ln>
            <a:noFill/>
          </a:ln>
        </p:spPr>
      </p:pic>
      <p:pic>
        <p:nvPicPr>
          <p:cNvPr id="28" name="Shape 28"/>
          <p:cNvPicPr preferRelativeResize="0"/>
          <p:nvPr/>
        </p:nvPicPr>
        <p:blipFill rotWithShape="1">
          <a:blip r:embed="rId9">
            <a:alphaModFix/>
          </a:blip>
          <a:srcRect/>
          <a:stretch/>
        </p:blipFill>
        <p:spPr>
          <a:xfrm>
            <a:off x="9527481" y="330200"/>
            <a:ext cx="2057936" cy="393700"/>
          </a:xfrm>
          <a:prstGeom prst="rect">
            <a:avLst/>
          </a:prstGeom>
          <a:noFill/>
          <a:ln>
            <a:noFill/>
          </a:ln>
        </p:spPr>
      </p:pic>
      <p:sp>
        <p:nvSpPr>
          <p:cNvPr id="29" name="Shape 29"/>
          <p:cNvSpPr txBox="1">
            <a:spLocks noGrp="1"/>
          </p:cNvSpPr>
          <p:nvPr>
            <p:ph type="ctrTitle"/>
          </p:nvPr>
        </p:nvSpPr>
        <p:spPr>
          <a:xfrm>
            <a:off x="609600" y="987554"/>
            <a:ext cx="10996084" cy="570761"/>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32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30" name="Shape 30"/>
          <p:cNvSpPr txBox="1">
            <a:spLocks noGrp="1"/>
          </p:cNvSpPr>
          <p:nvPr>
            <p:ph type="subTitle" idx="1"/>
          </p:nvPr>
        </p:nvSpPr>
        <p:spPr>
          <a:xfrm>
            <a:off x="609600" y="1750624"/>
            <a:ext cx="10996084" cy="430972"/>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2000"/>
              <a:buFont typeface="Arimo"/>
              <a:buNone/>
              <a:defRPr sz="2000" b="0" i="0" u="none" strike="noStrike" cap="none">
                <a:solidFill>
                  <a:schemeClr val="dk2"/>
                </a:solidFill>
                <a:latin typeface="Arial"/>
                <a:ea typeface="Arial"/>
                <a:cs typeface="Arial"/>
                <a:sym typeface="Arial"/>
              </a:defRPr>
            </a:lvl1pPr>
            <a:lvl2pPr marR="0" lvl="1"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R="0" lvl="3" algn="l" rtl="0">
              <a:lnSpc>
                <a:spcPct val="100000"/>
              </a:lnSpc>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R="0" lvl="5"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R="0" lvl="6"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R="0" lvl="7"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R="0" lvl="8" algn="l" rtl="0">
              <a:lnSpc>
                <a:spcPct val="100000"/>
              </a:lnSpc>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
        <p:nvSpPr>
          <p:cNvPr id="31" name="Shape 31"/>
          <p:cNvSpPr txBox="1">
            <a:spLocks noGrp="1"/>
          </p:cNvSpPr>
          <p:nvPr>
            <p:ph type="body" idx="2"/>
          </p:nvPr>
        </p:nvSpPr>
        <p:spPr>
          <a:xfrm>
            <a:off x="609602" y="2542032"/>
            <a:ext cx="10996083" cy="416784"/>
          </a:xfrm>
          <a:prstGeom prst="rect">
            <a:avLst/>
          </a:prstGeom>
          <a:noFill/>
          <a:ln>
            <a:noFill/>
          </a:ln>
        </p:spPr>
        <p:txBody>
          <a:bodyPr spcFirstLastPara="1" wrap="square" lIns="91425" tIns="91425" rIns="91425" bIns="91425" anchor="ctr" anchorCtr="0"/>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chemeClr val="dk2"/>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lnSpc>
                <a:spcPct val="100000"/>
              </a:lnSpc>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59654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lajd tytułowy" type="title">
  <p:cSld name="Slajd tytułowy">
    <p:spTree>
      <p:nvGrpSpPr>
        <p:cNvPr id="1" name="Shape 32"/>
        <p:cNvGrpSpPr/>
        <p:nvPr/>
      </p:nvGrpSpPr>
      <p:grpSpPr>
        <a:xfrm>
          <a:off x="0" y="0"/>
          <a:ext cx="0" cy="0"/>
          <a:chOff x="0" y="0"/>
          <a:chExt cx="0" cy="0"/>
        </a:xfrm>
      </p:grpSpPr>
      <p:sp>
        <p:nvSpPr>
          <p:cNvPr id="33" name="Shape 33"/>
          <p:cNvSpPr txBox="1">
            <a:spLocks noGrp="1"/>
          </p:cNvSpPr>
          <p:nvPr>
            <p:ph type="ctrTitle"/>
          </p:nvPr>
        </p:nvSpPr>
        <p:spPr>
          <a:xfrm>
            <a:off x="914401" y="1122363"/>
            <a:ext cx="10363200" cy="2387600"/>
          </a:xfrm>
          <a:prstGeom prst="rect">
            <a:avLst/>
          </a:prstGeom>
          <a:noFill/>
          <a:ln>
            <a:noFill/>
          </a:ln>
        </p:spPr>
        <p:txBody>
          <a:bodyPr spcFirstLastPara="1" wrap="square" lIns="91425" tIns="91425" rIns="91425" bIns="91425" anchor="b" anchorCtr="0"/>
          <a:lstStyle>
            <a:lvl1pPr marR="0" lvl="0" algn="ctr" rtl="0">
              <a:lnSpc>
                <a:spcPct val="100000"/>
              </a:lnSpc>
              <a:spcBef>
                <a:spcPts val="0"/>
              </a:spcBef>
              <a:spcAft>
                <a:spcPts val="0"/>
              </a:spcAft>
              <a:buClr>
                <a:srgbClr val="000000"/>
              </a:buClr>
              <a:buSzPts val="1400"/>
              <a:buFont typeface="Arial"/>
              <a:buNone/>
              <a:defRPr sz="6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34" name="Shape 34"/>
          <p:cNvSpPr txBox="1">
            <a:spLocks noGrp="1"/>
          </p:cNvSpPr>
          <p:nvPr>
            <p:ph type="subTitle" idx="1"/>
          </p:nvPr>
        </p:nvSpPr>
        <p:spPr>
          <a:xfrm>
            <a:off x="1524001" y="3602038"/>
            <a:ext cx="9144000" cy="1655762"/>
          </a:xfrm>
          <a:prstGeom prst="rect">
            <a:avLst/>
          </a:prstGeom>
          <a:noFill/>
          <a:ln>
            <a:noFill/>
          </a:ln>
        </p:spPr>
        <p:txBody>
          <a:bodyPr spcFirstLastPara="1" wrap="square" lIns="91425" tIns="91425" rIns="91425" bIns="91425" anchor="t" anchorCtr="0"/>
          <a:lstStyle>
            <a:lvl1pPr marR="0" lvl="0" algn="ctr" rtl="0">
              <a:lnSpc>
                <a:spcPct val="105000"/>
              </a:lnSpc>
              <a:spcBef>
                <a:spcPts val="1200"/>
              </a:spcBef>
              <a:spcAft>
                <a:spcPts val="0"/>
              </a:spcAft>
              <a:buClr>
                <a:schemeClr val="accent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105000"/>
              </a:lnSpc>
              <a:spcBef>
                <a:spcPts val="300"/>
              </a:spcBef>
              <a:spcAft>
                <a:spcPts val="0"/>
              </a:spcAft>
              <a:buClr>
                <a:schemeClr val="accent2"/>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105000"/>
              </a:lnSpc>
              <a:spcBef>
                <a:spcPts val="300"/>
              </a:spcBef>
              <a:spcAft>
                <a:spcPts val="0"/>
              </a:spcAft>
              <a:buClr>
                <a:srgbClr val="7F7F7F"/>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100000"/>
              </a:lnSpc>
              <a:spcBef>
                <a:spcPts val="500"/>
              </a:spcBef>
              <a:spcAft>
                <a:spcPts val="0"/>
              </a:spcAft>
              <a:buClr>
                <a:schemeClr val="accent2"/>
              </a:buClr>
              <a:buSzPts val="1280"/>
              <a:buFont typeface="Noto Sans Symbols"/>
              <a:buNone/>
              <a:defRPr sz="16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lnSpc>
                <a:spcPct val="100000"/>
              </a:lnSpc>
              <a:spcBef>
                <a:spcPts val="48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ctr" rtl="0">
              <a:lnSpc>
                <a:spcPct val="100000"/>
              </a:lnSpc>
              <a:spcBef>
                <a:spcPts val="48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ctr" rtl="0">
              <a:lnSpc>
                <a:spcPct val="100000"/>
              </a:lnSpc>
              <a:spcBef>
                <a:spcPts val="48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ctr" rtl="0">
              <a:lnSpc>
                <a:spcPct val="100000"/>
              </a:lnSpc>
              <a:spcBef>
                <a:spcPts val="480"/>
              </a:spcBef>
              <a:spcAft>
                <a:spcPts val="48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grpSp>
        <p:nvGrpSpPr>
          <p:cNvPr id="35" name="Shape 35"/>
          <p:cNvGrpSpPr/>
          <p:nvPr/>
        </p:nvGrpSpPr>
        <p:grpSpPr>
          <a:xfrm>
            <a:off x="4801978" y="6380101"/>
            <a:ext cx="2793253" cy="487357"/>
            <a:chOff x="3124200" y="6379542"/>
            <a:chExt cx="2791968" cy="487211"/>
          </a:xfrm>
        </p:grpSpPr>
        <p:pic>
          <p:nvPicPr>
            <p:cNvPr id="36" name="Shape 36"/>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37" name="Shape 37"/>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38" name="Shape 38"/>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44033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09600" y="248696"/>
            <a:ext cx="10972801" cy="53035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41" name="Shape 41"/>
          <p:cNvSpPr txBox="1">
            <a:spLocks noGrp="1"/>
          </p:cNvSpPr>
          <p:nvPr>
            <p:ph type="body" idx="1"/>
          </p:nvPr>
        </p:nvSpPr>
        <p:spPr>
          <a:xfrm>
            <a:off x="609600" y="1219200"/>
            <a:ext cx="10972801" cy="5029200"/>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lnSpc>
                <a:spcPct val="100000"/>
              </a:lnSpc>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grpSp>
        <p:nvGrpSpPr>
          <p:cNvPr id="42" name="Shape 42"/>
          <p:cNvGrpSpPr/>
          <p:nvPr/>
        </p:nvGrpSpPr>
        <p:grpSpPr>
          <a:xfrm>
            <a:off x="4801978" y="6380101"/>
            <a:ext cx="2793253" cy="487357"/>
            <a:chOff x="3124200" y="6379542"/>
            <a:chExt cx="2791968" cy="487211"/>
          </a:xfrm>
        </p:grpSpPr>
        <p:pic>
          <p:nvPicPr>
            <p:cNvPr id="43" name="Shape 43"/>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44" name="Shape 44"/>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45" name="Shape 45"/>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132284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609600" y="248696"/>
            <a:ext cx="10972801" cy="53035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grpSp>
        <p:nvGrpSpPr>
          <p:cNvPr id="48" name="Shape 48"/>
          <p:cNvGrpSpPr/>
          <p:nvPr/>
        </p:nvGrpSpPr>
        <p:grpSpPr>
          <a:xfrm>
            <a:off x="4801978" y="6380101"/>
            <a:ext cx="2793253" cy="487357"/>
            <a:chOff x="3124200" y="6379542"/>
            <a:chExt cx="2791968" cy="487211"/>
          </a:xfrm>
        </p:grpSpPr>
        <p:pic>
          <p:nvPicPr>
            <p:cNvPr id="49" name="Shape 49"/>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50" name="Shape 50"/>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51" name="Shape 51"/>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381759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52"/>
        <p:cNvGrpSpPr/>
        <p:nvPr/>
      </p:nvGrpSpPr>
      <p:grpSpPr>
        <a:xfrm>
          <a:off x="0" y="0"/>
          <a:ext cx="0" cy="0"/>
          <a:chOff x="0" y="0"/>
          <a:chExt cx="0" cy="0"/>
        </a:xfrm>
      </p:grpSpPr>
      <p:sp>
        <p:nvSpPr>
          <p:cNvPr id="53" name="Shape 53"/>
          <p:cNvSpPr/>
          <p:nvPr/>
        </p:nvSpPr>
        <p:spPr>
          <a:xfrm>
            <a:off x="609759" y="6324600"/>
            <a:ext cx="11582241" cy="533400"/>
          </a:xfrm>
          <a:prstGeom prst="rect">
            <a:avLst/>
          </a:prstGeom>
          <a:solidFill>
            <a:schemeClr val="lt1"/>
          </a:solidFill>
          <a:ln>
            <a:noFill/>
          </a:ln>
        </p:spPr>
        <p:txBody>
          <a:bodyPr spcFirstLastPara="1" wrap="square" lIns="91425" tIns="45700" rIns="91425" bIns="45700" anchor="ctr" anchorCtr="0">
            <a:noAutofit/>
          </a:bodyPr>
          <a:lstStyle/>
          <a:p>
            <a:pPr marL="109538" indent="-109538" algn="ctr">
              <a:buClr>
                <a:srgbClr val="646569"/>
              </a:buClr>
              <a:buSzPts val="1600"/>
              <a:buFont typeface="Arial"/>
              <a:buNone/>
            </a:pPr>
            <a:endParaRPr sz="1600" kern="0">
              <a:solidFill>
                <a:srgbClr val="333333"/>
              </a:solidFill>
              <a:ea typeface="Arial"/>
              <a:cs typeface="Arial"/>
              <a:sym typeface="Arial"/>
            </a:endParaRPr>
          </a:p>
        </p:txBody>
      </p:sp>
      <p:sp>
        <p:nvSpPr>
          <p:cNvPr id="54" name="Shape 54"/>
          <p:cNvSpPr/>
          <p:nvPr/>
        </p:nvSpPr>
        <p:spPr>
          <a:xfrm>
            <a:off x="301704" y="6480176"/>
            <a:ext cx="268358" cy="201613"/>
          </a:xfrm>
          <a:prstGeom prst="ellipse">
            <a:avLst/>
          </a:prstGeom>
          <a:solidFill>
            <a:schemeClr val="accent1"/>
          </a:solidFill>
          <a:ln>
            <a:noFill/>
          </a:ln>
        </p:spPr>
        <p:txBody>
          <a:bodyPr spcFirstLastPara="1" wrap="square" lIns="91425" tIns="45700" rIns="91425" bIns="45700" anchor="ctr" anchorCtr="0">
            <a:noAutofit/>
          </a:bodyPr>
          <a:lstStyle/>
          <a:p>
            <a:pPr marL="109538" indent="-109538" algn="ctr">
              <a:buClr>
                <a:srgbClr val="646569"/>
              </a:buClr>
              <a:buSzPts val="1600"/>
              <a:buFont typeface="Arial"/>
              <a:buNone/>
            </a:pPr>
            <a:endParaRPr sz="1600" kern="0">
              <a:solidFill>
                <a:srgbClr val="FFFFFF"/>
              </a:solidFill>
              <a:ea typeface="Arial"/>
              <a:cs typeface="Arial"/>
              <a:sym typeface="Arial"/>
            </a:endParaRPr>
          </a:p>
        </p:txBody>
      </p:sp>
      <p:sp>
        <p:nvSpPr>
          <p:cNvPr id="55" name="Shape 55"/>
          <p:cNvSpPr txBox="1"/>
          <p:nvPr/>
        </p:nvSpPr>
        <p:spPr>
          <a:xfrm>
            <a:off x="284237" y="6500814"/>
            <a:ext cx="304879" cy="153987"/>
          </a:xfrm>
          <a:prstGeom prst="rect">
            <a:avLst/>
          </a:prstGeom>
          <a:noFill/>
          <a:ln>
            <a:noFill/>
          </a:ln>
        </p:spPr>
        <p:txBody>
          <a:bodyPr spcFirstLastPara="1" wrap="square" lIns="0" tIns="0" rIns="0" bIns="0" anchor="t" anchorCtr="0">
            <a:noAutofit/>
          </a:bodyPr>
          <a:lstStyle/>
          <a:p>
            <a:pPr algn="ctr">
              <a:buClr>
                <a:srgbClr val="000000"/>
              </a:buClr>
              <a:buSzPts val="1000"/>
              <a:buFont typeface="Arial"/>
              <a:buNone/>
            </a:pPr>
            <a:fld id="{00000000-1234-1234-1234-123412341234}" type="slidenum">
              <a:rPr lang="en-US" sz="1000" kern="0">
                <a:solidFill>
                  <a:srgbClr val="FFFFFF"/>
                </a:solidFill>
                <a:ea typeface="Arial"/>
                <a:cs typeface="Arial"/>
                <a:sym typeface="Arial"/>
              </a:rPr>
              <a:pPr algn="ctr">
                <a:buClr>
                  <a:srgbClr val="000000"/>
                </a:buClr>
                <a:buSzPts val="1000"/>
                <a:buFont typeface="Arial"/>
                <a:buNone/>
              </a:pPr>
              <a:t>‹Nº›</a:t>
            </a:fld>
            <a:endParaRPr sz="1000" kern="0">
              <a:solidFill>
                <a:srgbClr val="FFFFFF"/>
              </a:solidFill>
              <a:ea typeface="Arial"/>
              <a:cs typeface="Arial"/>
              <a:sym typeface="Arial"/>
            </a:endParaRPr>
          </a:p>
        </p:txBody>
      </p:sp>
      <p:sp>
        <p:nvSpPr>
          <p:cNvPr id="56" name="Shape 56"/>
          <p:cNvSpPr/>
          <p:nvPr/>
        </p:nvSpPr>
        <p:spPr>
          <a:xfrm>
            <a:off x="6097588" y="0"/>
            <a:ext cx="6097588" cy="6858000"/>
          </a:xfrm>
          <a:prstGeom prst="rect">
            <a:avLst/>
          </a:prstGeom>
          <a:solidFill>
            <a:schemeClr val="accent1"/>
          </a:solidFill>
          <a:ln>
            <a:noFill/>
          </a:ln>
        </p:spPr>
        <p:txBody>
          <a:bodyPr spcFirstLastPara="1" wrap="square" lIns="91425" tIns="45700" rIns="91425" bIns="45700" anchor="ctr" anchorCtr="0">
            <a:noAutofit/>
          </a:bodyPr>
          <a:lstStyle/>
          <a:p>
            <a:pPr marL="109538" indent="-109538" algn="ctr">
              <a:buClr>
                <a:srgbClr val="646569"/>
              </a:buClr>
              <a:buSzPts val="1600"/>
              <a:buFont typeface="Arial"/>
              <a:buNone/>
            </a:pPr>
            <a:endParaRPr sz="1600" kern="0">
              <a:solidFill>
                <a:srgbClr val="333333"/>
              </a:solidFill>
              <a:ea typeface="Arial"/>
              <a:cs typeface="Arial"/>
              <a:sym typeface="Arial"/>
            </a:endParaRPr>
          </a:p>
        </p:txBody>
      </p:sp>
      <p:pic>
        <p:nvPicPr>
          <p:cNvPr id="57" name="Shape 57"/>
          <p:cNvPicPr preferRelativeResize="0"/>
          <p:nvPr/>
        </p:nvPicPr>
        <p:blipFill rotWithShape="1">
          <a:blip r:embed="rId2">
            <a:alphaModFix/>
          </a:blip>
          <a:srcRect/>
          <a:stretch/>
        </p:blipFill>
        <p:spPr>
          <a:xfrm>
            <a:off x="9908581" y="2179638"/>
            <a:ext cx="1664133" cy="1663700"/>
          </a:xfrm>
          <a:prstGeom prst="rect">
            <a:avLst/>
          </a:prstGeom>
          <a:noFill/>
          <a:ln>
            <a:noFill/>
          </a:ln>
        </p:spPr>
      </p:pic>
      <p:pic>
        <p:nvPicPr>
          <p:cNvPr id="58" name="Shape 58"/>
          <p:cNvPicPr preferRelativeResize="0"/>
          <p:nvPr/>
        </p:nvPicPr>
        <p:blipFill rotWithShape="1">
          <a:blip r:embed="rId3">
            <a:alphaModFix/>
          </a:blip>
          <a:srcRect/>
          <a:stretch/>
        </p:blipFill>
        <p:spPr>
          <a:xfrm>
            <a:off x="6859786" y="923925"/>
            <a:ext cx="832067" cy="831850"/>
          </a:xfrm>
          <a:prstGeom prst="rect">
            <a:avLst/>
          </a:prstGeom>
          <a:noFill/>
          <a:ln>
            <a:noFill/>
          </a:ln>
        </p:spPr>
      </p:pic>
      <p:pic>
        <p:nvPicPr>
          <p:cNvPr id="59" name="Shape 59"/>
          <p:cNvPicPr preferRelativeResize="0"/>
          <p:nvPr/>
        </p:nvPicPr>
        <p:blipFill rotWithShape="1">
          <a:blip r:embed="rId4">
            <a:alphaModFix/>
          </a:blip>
          <a:srcRect/>
          <a:stretch/>
        </p:blipFill>
        <p:spPr>
          <a:xfrm>
            <a:off x="6859786" y="1755775"/>
            <a:ext cx="832067" cy="831850"/>
          </a:xfrm>
          <a:prstGeom prst="rect">
            <a:avLst/>
          </a:prstGeom>
          <a:noFill/>
          <a:ln>
            <a:noFill/>
          </a:ln>
        </p:spPr>
      </p:pic>
      <p:pic>
        <p:nvPicPr>
          <p:cNvPr id="60" name="Shape 60"/>
          <p:cNvPicPr preferRelativeResize="0"/>
          <p:nvPr/>
        </p:nvPicPr>
        <p:blipFill rotWithShape="1">
          <a:blip r:embed="rId5">
            <a:alphaModFix/>
          </a:blip>
          <a:srcRect/>
          <a:stretch/>
        </p:blipFill>
        <p:spPr>
          <a:xfrm>
            <a:off x="5259170" y="4584700"/>
            <a:ext cx="1664133" cy="1663700"/>
          </a:xfrm>
          <a:prstGeom prst="rect">
            <a:avLst/>
          </a:prstGeom>
          <a:noFill/>
          <a:ln>
            <a:noFill/>
          </a:ln>
        </p:spPr>
      </p:pic>
      <p:pic>
        <p:nvPicPr>
          <p:cNvPr id="61" name="Shape 61"/>
          <p:cNvPicPr preferRelativeResize="0"/>
          <p:nvPr/>
        </p:nvPicPr>
        <p:blipFill rotWithShape="1">
          <a:blip r:embed="rId6">
            <a:alphaModFix/>
          </a:blip>
          <a:srcRect/>
          <a:stretch/>
        </p:blipFill>
        <p:spPr>
          <a:xfrm>
            <a:off x="8390535" y="4589464"/>
            <a:ext cx="832067" cy="833437"/>
          </a:xfrm>
          <a:prstGeom prst="rect">
            <a:avLst/>
          </a:prstGeom>
          <a:noFill/>
          <a:ln>
            <a:noFill/>
          </a:ln>
        </p:spPr>
      </p:pic>
      <p:pic>
        <p:nvPicPr>
          <p:cNvPr id="62" name="Shape 62"/>
          <p:cNvPicPr preferRelativeResize="0"/>
          <p:nvPr/>
        </p:nvPicPr>
        <p:blipFill rotWithShape="1">
          <a:blip r:embed="rId7">
            <a:alphaModFix/>
          </a:blip>
          <a:srcRect r="50549"/>
          <a:stretch/>
        </p:blipFill>
        <p:spPr>
          <a:xfrm>
            <a:off x="11783907" y="6026150"/>
            <a:ext cx="411269" cy="831850"/>
          </a:xfrm>
          <a:prstGeom prst="rect">
            <a:avLst/>
          </a:prstGeom>
          <a:noFill/>
          <a:ln>
            <a:noFill/>
          </a:ln>
        </p:spPr>
      </p:pic>
      <p:pic>
        <p:nvPicPr>
          <p:cNvPr id="63" name="Shape 63"/>
          <p:cNvPicPr preferRelativeResize="0"/>
          <p:nvPr/>
        </p:nvPicPr>
        <p:blipFill rotWithShape="1">
          <a:blip r:embed="rId8">
            <a:alphaModFix/>
          </a:blip>
          <a:srcRect/>
          <a:stretch/>
        </p:blipFill>
        <p:spPr>
          <a:xfrm>
            <a:off x="9222602" y="4584700"/>
            <a:ext cx="832067" cy="831850"/>
          </a:xfrm>
          <a:prstGeom prst="rect">
            <a:avLst/>
          </a:prstGeom>
          <a:noFill/>
          <a:ln>
            <a:noFill/>
          </a:ln>
        </p:spPr>
      </p:pic>
      <p:pic>
        <p:nvPicPr>
          <p:cNvPr id="64" name="Shape 64"/>
          <p:cNvPicPr preferRelativeResize="0"/>
          <p:nvPr/>
        </p:nvPicPr>
        <p:blipFill rotWithShape="1">
          <a:blip r:embed="rId6">
            <a:alphaModFix/>
          </a:blip>
          <a:srcRect t="49725" b="275"/>
          <a:stretch/>
        </p:blipFill>
        <p:spPr>
          <a:xfrm>
            <a:off x="8384184" y="0"/>
            <a:ext cx="1664133" cy="831850"/>
          </a:xfrm>
          <a:prstGeom prst="rect">
            <a:avLst/>
          </a:prstGeom>
          <a:noFill/>
          <a:ln>
            <a:noFill/>
          </a:ln>
        </p:spPr>
      </p:pic>
      <p:sp>
        <p:nvSpPr>
          <p:cNvPr id="65" name="Shape 65"/>
          <p:cNvSpPr txBox="1">
            <a:spLocks noGrp="1"/>
          </p:cNvSpPr>
          <p:nvPr>
            <p:ph type="ctrTitle"/>
          </p:nvPr>
        </p:nvSpPr>
        <p:spPr>
          <a:xfrm>
            <a:off x="609601" y="1321356"/>
            <a:ext cx="5181601" cy="570761"/>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30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8555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no Circles">
  <p:cSld name="Title Only no Circles">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609600" y="248696"/>
            <a:ext cx="10972657" cy="530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234668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Text Columns">
  <p:cSld name="Two Text Columns">
    <p:spTree>
      <p:nvGrpSpPr>
        <p:cNvPr id="1" name="Shape 68"/>
        <p:cNvGrpSpPr/>
        <p:nvPr/>
      </p:nvGrpSpPr>
      <p:grpSpPr>
        <a:xfrm>
          <a:off x="0" y="0"/>
          <a:ext cx="0" cy="0"/>
          <a:chOff x="0" y="0"/>
          <a:chExt cx="0" cy="0"/>
        </a:xfrm>
      </p:grpSpPr>
      <p:sp>
        <p:nvSpPr>
          <p:cNvPr id="69" name="Shape 69"/>
          <p:cNvSpPr txBox="1">
            <a:spLocks noGrp="1"/>
          </p:cNvSpPr>
          <p:nvPr>
            <p:ph type="body" idx="1"/>
          </p:nvPr>
        </p:nvSpPr>
        <p:spPr>
          <a:xfrm>
            <a:off x="609600" y="1216152"/>
            <a:ext cx="5242560" cy="5032248"/>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20039" algn="l" rtl="0">
              <a:lnSpc>
                <a:spcPct val="100000"/>
              </a:lnSpc>
              <a:spcBef>
                <a:spcPts val="500"/>
              </a:spcBef>
              <a:spcAft>
                <a:spcPts val="0"/>
              </a:spcAft>
              <a:buClr>
                <a:schemeClr val="accent2"/>
              </a:buClr>
              <a:buSzPts val="1440"/>
              <a:buFont typeface="Noto Sans Symbols"/>
              <a:buChar char="▪"/>
              <a:defRPr sz="1800" b="0" i="0" u="none" strike="noStrike" cap="none">
                <a:solidFill>
                  <a:srgbClr val="292929"/>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292929"/>
                </a:solidFill>
                <a:latin typeface="Arial"/>
                <a:ea typeface="Arial"/>
                <a:cs typeface="Arial"/>
                <a:sym typeface="Arial"/>
              </a:defRPr>
            </a:lvl5pPr>
            <a:lvl6pPr marL="2743200" marR="0" lvl="5" indent="-342900" algn="l" rtl="0">
              <a:lnSpc>
                <a:spcPct val="100000"/>
              </a:lnSpc>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100000"/>
              </a:lnSpc>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100000"/>
              </a:lnSpc>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100000"/>
              </a:lnSpc>
              <a:spcBef>
                <a:spcPts val="540"/>
              </a:spcBef>
              <a:spcAft>
                <a:spcPts val="54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70" name="Shape 70"/>
          <p:cNvSpPr txBox="1">
            <a:spLocks noGrp="1"/>
          </p:cNvSpPr>
          <p:nvPr>
            <p:ph type="body" idx="2"/>
          </p:nvPr>
        </p:nvSpPr>
        <p:spPr>
          <a:xfrm>
            <a:off x="6342540" y="1216152"/>
            <a:ext cx="5242560" cy="5032248"/>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rgbClr val="00B8DE"/>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20039" algn="l" rtl="0">
              <a:lnSpc>
                <a:spcPct val="100000"/>
              </a:lnSpc>
              <a:spcBef>
                <a:spcPts val="500"/>
              </a:spcBef>
              <a:spcAft>
                <a:spcPts val="0"/>
              </a:spcAft>
              <a:buClr>
                <a:schemeClr val="accent2"/>
              </a:buClr>
              <a:buSzPts val="1440"/>
              <a:buFont typeface="Noto Sans Symbols"/>
              <a:buChar char="▪"/>
              <a:defRPr sz="1800" b="0" i="0" u="none" strike="noStrike" cap="none">
                <a:solidFill>
                  <a:srgbClr val="292929"/>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292929"/>
                </a:solidFill>
                <a:latin typeface="Arial"/>
                <a:ea typeface="Arial"/>
                <a:cs typeface="Arial"/>
                <a:sym typeface="Arial"/>
              </a:defRPr>
            </a:lvl5pPr>
            <a:lvl6pPr marL="2743200" marR="0" lvl="5" indent="-342900" algn="l" rtl="0">
              <a:lnSpc>
                <a:spcPct val="100000"/>
              </a:lnSpc>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100000"/>
              </a:lnSpc>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100000"/>
              </a:lnSpc>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100000"/>
              </a:lnSpc>
              <a:spcBef>
                <a:spcPts val="540"/>
              </a:spcBef>
              <a:spcAft>
                <a:spcPts val="54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71" name="Shape 71"/>
          <p:cNvSpPr txBox="1">
            <a:spLocks noGrp="1"/>
          </p:cNvSpPr>
          <p:nvPr>
            <p:ph type="title"/>
          </p:nvPr>
        </p:nvSpPr>
        <p:spPr>
          <a:xfrm>
            <a:off x="609600" y="248696"/>
            <a:ext cx="10972801" cy="53035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grpSp>
        <p:nvGrpSpPr>
          <p:cNvPr id="72" name="Shape 72"/>
          <p:cNvGrpSpPr/>
          <p:nvPr/>
        </p:nvGrpSpPr>
        <p:grpSpPr>
          <a:xfrm>
            <a:off x="4801978" y="6380101"/>
            <a:ext cx="2793253" cy="487357"/>
            <a:chOff x="3124200" y="6379542"/>
            <a:chExt cx="2791968" cy="487211"/>
          </a:xfrm>
        </p:grpSpPr>
        <p:pic>
          <p:nvPicPr>
            <p:cNvPr id="73" name="Shape 73"/>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74" name="Shape 74"/>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75" name="Shape 75"/>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29855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 White">
  <p:cSld name="Title and Content - White">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609600" y="248696"/>
            <a:ext cx="10972801" cy="530352"/>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78" name="Shape 78"/>
          <p:cNvSpPr txBox="1">
            <a:spLocks noGrp="1"/>
          </p:cNvSpPr>
          <p:nvPr>
            <p:ph type="body" idx="1"/>
          </p:nvPr>
        </p:nvSpPr>
        <p:spPr>
          <a:xfrm>
            <a:off x="609600" y="1219202"/>
            <a:ext cx="10972801" cy="923843"/>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3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1pPr>
            <a:lvl2pPr marL="914400" marR="0" lvl="1" indent="-342900" algn="l" rtl="0">
              <a:lnSpc>
                <a:spcPct val="105000"/>
              </a:lnSpc>
              <a:spcBef>
                <a:spcPts val="200"/>
              </a:spcBef>
              <a:spcAft>
                <a:spcPts val="0"/>
              </a:spcAft>
              <a:buClr>
                <a:schemeClr val="lt2"/>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30200" algn="l" rtl="0">
              <a:lnSpc>
                <a:spcPct val="105000"/>
              </a:lnSpc>
              <a:spcBef>
                <a:spcPts val="200"/>
              </a:spcBef>
              <a:spcAft>
                <a:spcPts val="0"/>
              </a:spcAft>
              <a:buClr>
                <a:schemeClr val="lt2"/>
              </a:buClr>
              <a:buSzPts val="1600"/>
              <a:buFont typeface="Arial"/>
              <a:buChar char="•"/>
              <a:defRPr sz="1600" b="0" i="0" u="none" strike="noStrike" cap="none">
                <a:solidFill>
                  <a:schemeClr val="lt1"/>
                </a:solidFill>
                <a:latin typeface="Arial"/>
                <a:ea typeface="Arial"/>
                <a:cs typeface="Arial"/>
                <a:sym typeface="Arial"/>
              </a:defRPr>
            </a:lvl3pPr>
            <a:lvl4pPr marL="1828800" marR="0" lvl="3" indent="-309880" algn="l" rtl="0">
              <a:lnSpc>
                <a:spcPct val="100000"/>
              </a:lnSpc>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grpSp>
        <p:nvGrpSpPr>
          <p:cNvPr id="79" name="Shape 79"/>
          <p:cNvGrpSpPr/>
          <p:nvPr/>
        </p:nvGrpSpPr>
        <p:grpSpPr>
          <a:xfrm>
            <a:off x="4801978" y="6380101"/>
            <a:ext cx="2793253" cy="487357"/>
            <a:chOff x="3124200" y="6379542"/>
            <a:chExt cx="2791968" cy="487211"/>
          </a:xfrm>
        </p:grpSpPr>
        <p:pic>
          <p:nvPicPr>
            <p:cNvPr id="80" name="Shape 80"/>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81" name="Shape 81"/>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82" name="Shape 82"/>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154216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3"/>
        <p:cNvGrpSpPr/>
        <p:nvPr/>
      </p:nvGrpSpPr>
      <p:grpSpPr>
        <a:xfrm>
          <a:off x="0" y="0"/>
          <a:ext cx="0" cy="0"/>
          <a:chOff x="0" y="0"/>
          <a:chExt cx="0" cy="0"/>
        </a:xfrm>
      </p:grpSpPr>
    </p:spTree>
    <p:extLst>
      <p:ext uri="{BB962C8B-B14F-4D97-AF65-F5344CB8AC3E}">
        <p14:creationId xmlns:p14="http://schemas.microsoft.com/office/powerpoint/2010/main" val="63256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Personalizado">
    <p:spTree>
      <p:nvGrpSpPr>
        <p:cNvPr id="1" name=""/>
        <p:cNvGrpSpPr/>
        <p:nvPr/>
      </p:nvGrpSpPr>
      <p:grpSpPr>
        <a:xfrm>
          <a:off x="0" y="0"/>
          <a:ext cx="0" cy="0"/>
          <a:chOff x="0" y="0"/>
          <a:chExt cx="0" cy="0"/>
        </a:xfrm>
      </p:grpSpPr>
      <p:sp>
        <p:nvSpPr>
          <p:cNvPr id="8" name="Retângulo 7"/>
          <p:cNvSpPr/>
          <p:nvPr userDrawn="1"/>
        </p:nvSpPr>
        <p:spPr>
          <a:xfrm>
            <a:off x="0" y="0"/>
            <a:ext cx="293683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2730" y="1107403"/>
            <a:ext cx="2291379" cy="1325563"/>
          </a:xfrm>
          <a:prstGeom prst="rect">
            <a:avLst/>
          </a:prstGeom>
          <a:noFill/>
        </p:spPr>
        <p:txBody>
          <a:bodyPr>
            <a:normAutofit/>
          </a:bodyPr>
          <a:lstStyle>
            <a:lvl1pPr>
              <a:defRPr sz="2800">
                <a:solidFill>
                  <a:schemeClr val="bg1"/>
                </a:solidFill>
              </a:defRPr>
            </a:lvl1pPr>
          </a:lstStyle>
          <a:p>
            <a:r>
              <a:rPr lang="pt-BR" dirty="0" smtClean="0"/>
              <a:t>Clique para editar o título mestre</a:t>
            </a:r>
            <a:endParaRPr lang="pt-BR" dirty="0"/>
          </a:p>
        </p:txBody>
      </p:sp>
      <p:sp>
        <p:nvSpPr>
          <p:cNvPr id="9" name="Subtítulo 2"/>
          <p:cNvSpPr>
            <a:spLocks noGrp="1"/>
          </p:cNvSpPr>
          <p:nvPr>
            <p:ph type="subTitle" idx="1"/>
          </p:nvPr>
        </p:nvSpPr>
        <p:spPr>
          <a:xfrm>
            <a:off x="4066391" y="1107403"/>
            <a:ext cx="5156499" cy="882761"/>
          </a:xfrm>
          <a:prstGeom prst="rect">
            <a:avLst/>
          </a:prstGeom>
        </p:spPr>
        <p:txBody>
          <a:bodyPr/>
          <a:lstStyle>
            <a:lvl1pPr marL="0" indent="0" algn="l">
              <a:buNone/>
              <a:defRPr sz="2400">
                <a:solidFill>
                  <a:srgbClr val="16BECF"/>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sp>
        <p:nvSpPr>
          <p:cNvPr id="10" name="Subtítulo 2"/>
          <p:cNvSpPr txBox="1">
            <a:spLocks/>
          </p:cNvSpPr>
          <p:nvPr userDrawn="1"/>
        </p:nvSpPr>
        <p:spPr>
          <a:xfrm>
            <a:off x="4066391" y="2357083"/>
            <a:ext cx="5156499" cy="88276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16BECF"/>
                </a:solidFill>
                <a:latin typeface="VAG Rounded Std Light" panose="020F0502020204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dirty="0" smtClean="0">
                <a:solidFill>
                  <a:schemeClr val="bg2">
                    <a:lumMod val="10000"/>
                  </a:schemeClr>
                </a:solidFill>
              </a:rPr>
              <a:t>Texto</a:t>
            </a:r>
            <a:endParaRPr lang="pt-BR" sz="1600" dirty="0">
              <a:solidFill>
                <a:schemeClr val="bg2">
                  <a:lumMod val="10000"/>
                </a:schemeClr>
              </a:solidFill>
            </a:endParaRPr>
          </a:p>
        </p:txBody>
      </p:sp>
      <p:pic>
        <p:nvPicPr>
          <p:cNvPr id="12" name="Imagem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00766" y="5512454"/>
            <a:ext cx="1445746" cy="1505695"/>
          </a:xfrm>
          <a:prstGeom prst="rect">
            <a:avLst/>
          </a:prstGeom>
          <a:noFill/>
          <a:effectLst>
            <a:glow>
              <a:schemeClr val="accent1"/>
            </a:glow>
          </a:effectLst>
        </p:spPr>
      </p:pic>
    </p:spTree>
    <p:extLst>
      <p:ext uri="{BB962C8B-B14F-4D97-AF65-F5344CB8AC3E}">
        <p14:creationId xmlns:p14="http://schemas.microsoft.com/office/powerpoint/2010/main" val="14175859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Section Break - with image">
  <p:cSld name="Section Break - with image">
    <p:spTree>
      <p:nvGrpSpPr>
        <p:cNvPr id="1" name="Shape 84"/>
        <p:cNvGrpSpPr/>
        <p:nvPr/>
      </p:nvGrpSpPr>
      <p:grpSpPr>
        <a:xfrm>
          <a:off x="0" y="0"/>
          <a:ext cx="0" cy="0"/>
          <a:chOff x="0" y="0"/>
          <a:chExt cx="0" cy="0"/>
        </a:xfrm>
      </p:grpSpPr>
      <p:sp>
        <p:nvSpPr>
          <p:cNvPr id="85" name="Shape 85"/>
          <p:cNvSpPr/>
          <p:nvPr/>
        </p:nvSpPr>
        <p:spPr>
          <a:xfrm>
            <a:off x="4724043" y="2057400"/>
            <a:ext cx="2743915" cy="2743200"/>
          </a:xfrm>
          <a:prstGeom prst="ellipse">
            <a:avLst/>
          </a:prstGeom>
          <a:solidFill>
            <a:schemeClr val="accent3"/>
          </a:solidFill>
          <a:ln>
            <a:noFill/>
          </a:ln>
        </p:spPr>
        <p:txBody>
          <a:bodyPr spcFirstLastPara="1" wrap="square" lIns="91425" tIns="45700" rIns="91425" bIns="45700" anchor="ctr" anchorCtr="0">
            <a:noAutofit/>
          </a:bodyPr>
          <a:lstStyle/>
          <a:p>
            <a:pPr marL="109538" indent="-109538" algn="ctr">
              <a:buClr>
                <a:srgbClr val="646569"/>
              </a:buClr>
              <a:buSzPts val="1600"/>
              <a:buFont typeface="Arial"/>
              <a:buNone/>
            </a:pPr>
            <a:endParaRPr sz="1600" kern="0">
              <a:solidFill>
                <a:srgbClr val="333333"/>
              </a:solidFill>
              <a:ea typeface="Arial"/>
              <a:cs typeface="Arial"/>
              <a:sym typeface="Arial"/>
            </a:endParaRPr>
          </a:p>
        </p:txBody>
      </p:sp>
      <p:sp>
        <p:nvSpPr>
          <p:cNvPr id="86" name="Shape 86"/>
          <p:cNvSpPr txBox="1">
            <a:spLocks noGrp="1"/>
          </p:cNvSpPr>
          <p:nvPr>
            <p:ph type="ctrTitle"/>
          </p:nvPr>
        </p:nvSpPr>
        <p:spPr>
          <a:xfrm>
            <a:off x="3505201" y="3143622"/>
            <a:ext cx="5181601" cy="57076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0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87" name="Shape 87"/>
          <p:cNvSpPr txBox="1">
            <a:spLocks noGrp="1"/>
          </p:cNvSpPr>
          <p:nvPr>
            <p:ph type="body" idx="1"/>
          </p:nvPr>
        </p:nvSpPr>
        <p:spPr>
          <a:xfrm>
            <a:off x="1295401" y="5029200"/>
            <a:ext cx="9601200" cy="1551194"/>
          </a:xfrm>
          <a:prstGeom prst="rect">
            <a:avLst/>
          </a:prstGeom>
          <a:solidFill>
            <a:srgbClr val="FFF3D3"/>
          </a:solidFill>
          <a:ln>
            <a:noFill/>
          </a:ln>
        </p:spPr>
        <p:txBody>
          <a:bodyPr spcFirstLastPara="1" wrap="square" lIns="91425" tIns="91425" rIns="91425" bIns="91425" anchor="t" anchorCtr="0"/>
          <a:lstStyle>
            <a:lvl1pPr marL="457200" marR="0" lvl="0" indent="-228600" algn="l" rtl="0">
              <a:lnSpc>
                <a:spcPct val="105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lnSpc>
                <a:spcPct val="100000"/>
              </a:lnSpc>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54079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Full-Size Image - with overlay">
  <p:cSld name="Full-Size Image - with overlay">
    <p:spTree>
      <p:nvGrpSpPr>
        <p:cNvPr id="1" name="Shape 88"/>
        <p:cNvGrpSpPr/>
        <p:nvPr/>
      </p:nvGrpSpPr>
      <p:grpSpPr>
        <a:xfrm>
          <a:off x="0" y="0"/>
          <a:ext cx="0" cy="0"/>
          <a:chOff x="0" y="0"/>
          <a:chExt cx="0" cy="0"/>
        </a:xfrm>
      </p:grpSpPr>
      <p:sp>
        <p:nvSpPr>
          <p:cNvPr id="89" name="Shape 89"/>
          <p:cNvSpPr/>
          <p:nvPr/>
        </p:nvSpPr>
        <p:spPr>
          <a:xfrm>
            <a:off x="1" y="2495550"/>
            <a:ext cx="12192000" cy="1866900"/>
          </a:xfrm>
          <a:prstGeom prst="rect">
            <a:avLst/>
          </a:prstGeom>
          <a:solidFill>
            <a:srgbClr val="00B8DE">
              <a:alpha val="80000"/>
            </a:srgbClr>
          </a:solidFill>
          <a:ln>
            <a:noFill/>
          </a:ln>
        </p:spPr>
        <p:txBody>
          <a:bodyPr spcFirstLastPara="1" wrap="square" lIns="91425" tIns="45700" rIns="91425" bIns="45700" anchor="ctr" anchorCtr="0">
            <a:noAutofit/>
          </a:bodyPr>
          <a:lstStyle/>
          <a:p>
            <a:pPr marL="109538" indent="-109538" algn="ctr">
              <a:buClr>
                <a:srgbClr val="646569"/>
              </a:buClr>
              <a:buSzPts val="1600"/>
              <a:buFont typeface="Arial"/>
              <a:buNone/>
            </a:pPr>
            <a:endParaRPr sz="1600" kern="0">
              <a:solidFill>
                <a:srgbClr val="333333"/>
              </a:solidFill>
              <a:ea typeface="Arial"/>
              <a:cs typeface="Arial"/>
              <a:sym typeface="Arial"/>
            </a:endParaRPr>
          </a:p>
        </p:txBody>
      </p:sp>
      <p:sp>
        <p:nvSpPr>
          <p:cNvPr id="90" name="Shape 90"/>
          <p:cNvSpPr txBox="1">
            <a:spLocks noGrp="1"/>
          </p:cNvSpPr>
          <p:nvPr>
            <p:ph type="ctrTitle"/>
          </p:nvPr>
        </p:nvSpPr>
        <p:spPr>
          <a:xfrm>
            <a:off x="762001" y="3143622"/>
            <a:ext cx="10668000" cy="57076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30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91" name="Shape 91"/>
          <p:cNvSpPr txBox="1">
            <a:spLocks noGrp="1"/>
          </p:cNvSpPr>
          <p:nvPr>
            <p:ph type="body" idx="1"/>
          </p:nvPr>
        </p:nvSpPr>
        <p:spPr>
          <a:xfrm>
            <a:off x="1295401" y="4648200"/>
            <a:ext cx="9601200" cy="1809726"/>
          </a:xfrm>
          <a:prstGeom prst="rect">
            <a:avLst/>
          </a:prstGeom>
          <a:solidFill>
            <a:srgbClr val="FFF3D3"/>
          </a:solidFill>
          <a:ln>
            <a:noFill/>
          </a:ln>
        </p:spPr>
        <p:txBody>
          <a:bodyPr spcFirstLastPara="1" wrap="square" lIns="91425" tIns="91425" rIns="91425" bIns="91425" anchor="t" anchorCtr="0"/>
          <a:lstStyle>
            <a:lvl1pPr marL="457200" marR="0" lvl="0" indent="-228600" algn="l" rtl="0">
              <a:lnSpc>
                <a:spcPct val="105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lnSpc>
                <a:spcPct val="100000"/>
              </a:lnSpc>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38599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99"/>
        <p:cNvGrpSpPr/>
        <p:nvPr/>
      </p:nvGrpSpPr>
      <p:grpSpPr>
        <a:xfrm>
          <a:off x="0" y="0"/>
          <a:ext cx="0" cy="0"/>
          <a:chOff x="0" y="0"/>
          <a:chExt cx="0" cy="0"/>
        </a:xfrm>
      </p:grpSpPr>
      <p:sp>
        <p:nvSpPr>
          <p:cNvPr id="100" name="Shape 100"/>
          <p:cNvSpPr/>
          <p:nvPr/>
        </p:nvSpPr>
        <p:spPr>
          <a:xfrm>
            <a:off x="0" y="3429000"/>
            <a:ext cx="12195176" cy="3429000"/>
          </a:xfrm>
          <a:prstGeom prst="rect">
            <a:avLst/>
          </a:prstGeom>
          <a:solidFill>
            <a:schemeClr val="accent1"/>
          </a:solidFill>
          <a:ln>
            <a:noFill/>
          </a:ln>
        </p:spPr>
        <p:txBody>
          <a:bodyPr spcFirstLastPara="1" wrap="square" lIns="91425" tIns="45700" rIns="91425" bIns="45700" anchor="ctr" anchorCtr="0">
            <a:noAutofit/>
          </a:bodyPr>
          <a:lstStyle/>
          <a:p>
            <a:pPr marL="109537" indent="-109537" algn="ctr">
              <a:buClr>
                <a:srgbClr val="646569"/>
              </a:buClr>
              <a:buSzPts val="1600"/>
              <a:buFont typeface="Arial"/>
              <a:buNone/>
            </a:pPr>
            <a:endParaRPr sz="1600" kern="0">
              <a:solidFill>
                <a:srgbClr val="333333"/>
              </a:solidFill>
              <a:ea typeface="Arial"/>
              <a:cs typeface="Arial"/>
              <a:sym typeface="Arial"/>
            </a:endParaRPr>
          </a:p>
        </p:txBody>
      </p:sp>
      <p:pic>
        <p:nvPicPr>
          <p:cNvPr id="101" name="Shape 101"/>
          <p:cNvPicPr preferRelativeResize="0"/>
          <p:nvPr/>
        </p:nvPicPr>
        <p:blipFill rotWithShape="1">
          <a:blip r:embed="rId2">
            <a:alphaModFix/>
          </a:blip>
          <a:srcRect/>
          <a:stretch/>
        </p:blipFill>
        <p:spPr>
          <a:xfrm>
            <a:off x="4801851" y="3932238"/>
            <a:ext cx="1664132" cy="1663700"/>
          </a:xfrm>
          <a:prstGeom prst="rect">
            <a:avLst/>
          </a:prstGeom>
          <a:noFill/>
          <a:ln>
            <a:noFill/>
          </a:ln>
        </p:spPr>
      </p:pic>
      <p:pic>
        <p:nvPicPr>
          <p:cNvPr id="102" name="Shape 102"/>
          <p:cNvPicPr preferRelativeResize="0"/>
          <p:nvPr/>
        </p:nvPicPr>
        <p:blipFill rotWithShape="1">
          <a:blip r:embed="rId3">
            <a:alphaModFix/>
          </a:blip>
          <a:srcRect/>
          <a:stretch/>
        </p:blipFill>
        <p:spPr>
          <a:xfrm>
            <a:off x="4801850" y="6032500"/>
            <a:ext cx="832067" cy="831850"/>
          </a:xfrm>
          <a:prstGeom prst="rect">
            <a:avLst/>
          </a:prstGeom>
          <a:noFill/>
          <a:ln>
            <a:noFill/>
          </a:ln>
        </p:spPr>
      </p:pic>
      <p:pic>
        <p:nvPicPr>
          <p:cNvPr id="103" name="Shape 103"/>
          <p:cNvPicPr preferRelativeResize="0"/>
          <p:nvPr/>
        </p:nvPicPr>
        <p:blipFill rotWithShape="1">
          <a:blip r:embed="rId4">
            <a:alphaModFix/>
          </a:blip>
          <a:srcRect/>
          <a:stretch/>
        </p:blipFill>
        <p:spPr>
          <a:xfrm>
            <a:off x="5632330" y="6032500"/>
            <a:ext cx="832067" cy="831850"/>
          </a:xfrm>
          <a:prstGeom prst="rect">
            <a:avLst/>
          </a:prstGeom>
          <a:noFill/>
          <a:ln>
            <a:noFill/>
          </a:ln>
        </p:spPr>
      </p:pic>
      <p:pic>
        <p:nvPicPr>
          <p:cNvPr id="104" name="Shape 104"/>
          <p:cNvPicPr preferRelativeResize="0"/>
          <p:nvPr/>
        </p:nvPicPr>
        <p:blipFill rotWithShape="1">
          <a:blip r:embed="rId5">
            <a:alphaModFix/>
          </a:blip>
          <a:srcRect/>
          <a:stretch/>
        </p:blipFill>
        <p:spPr>
          <a:xfrm>
            <a:off x="8460404" y="2597151"/>
            <a:ext cx="1664132" cy="1663699"/>
          </a:xfrm>
          <a:prstGeom prst="rect">
            <a:avLst/>
          </a:prstGeom>
          <a:noFill/>
          <a:ln>
            <a:noFill/>
          </a:ln>
        </p:spPr>
      </p:pic>
      <p:pic>
        <p:nvPicPr>
          <p:cNvPr id="105" name="Shape 105"/>
          <p:cNvPicPr preferRelativeResize="0"/>
          <p:nvPr/>
        </p:nvPicPr>
        <p:blipFill rotWithShape="1">
          <a:blip r:embed="rId6">
            <a:alphaModFix/>
          </a:blip>
          <a:srcRect/>
          <a:stretch/>
        </p:blipFill>
        <p:spPr>
          <a:xfrm>
            <a:off x="8465167" y="4767263"/>
            <a:ext cx="832067" cy="831850"/>
          </a:xfrm>
          <a:prstGeom prst="rect">
            <a:avLst/>
          </a:prstGeom>
          <a:noFill/>
          <a:ln>
            <a:noFill/>
          </a:ln>
        </p:spPr>
      </p:pic>
      <p:pic>
        <p:nvPicPr>
          <p:cNvPr id="106" name="Shape 106"/>
          <p:cNvPicPr preferRelativeResize="0"/>
          <p:nvPr/>
        </p:nvPicPr>
        <p:blipFill rotWithShape="1">
          <a:blip r:embed="rId7">
            <a:alphaModFix/>
          </a:blip>
          <a:srcRect r="50548"/>
          <a:stretch/>
        </p:blipFill>
        <p:spPr>
          <a:xfrm>
            <a:off x="11783907" y="6030913"/>
            <a:ext cx="411269" cy="831850"/>
          </a:xfrm>
          <a:prstGeom prst="rect">
            <a:avLst/>
          </a:prstGeom>
          <a:noFill/>
          <a:ln>
            <a:noFill/>
          </a:ln>
        </p:spPr>
      </p:pic>
      <p:pic>
        <p:nvPicPr>
          <p:cNvPr id="107" name="Shape 107"/>
          <p:cNvPicPr preferRelativeResize="0"/>
          <p:nvPr/>
        </p:nvPicPr>
        <p:blipFill rotWithShape="1">
          <a:blip r:embed="rId8">
            <a:alphaModFix/>
          </a:blip>
          <a:srcRect/>
          <a:stretch/>
        </p:blipFill>
        <p:spPr>
          <a:xfrm>
            <a:off x="9297234" y="4764088"/>
            <a:ext cx="832067" cy="831850"/>
          </a:xfrm>
          <a:prstGeom prst="rect">
            <a:avLst/>
          </a:prstGeom>
          <a:noFill/>
          <a:ln>
            <a:noFill/>
          </a:ln>
        </p:spPr>
      </p:pic>
      <p:pic>
        <p:nvPicPr>
          <p:cNvPr id="108" name="Shape 108"/>
          <p:cNvPicPr preferRelativeResize="0"/>
          <p:nvPr/>
        </p:nvPicPr>
        <p:blipFill rotWithShape="1">
          <a:blip r:embed="rId5">
            <a:alphaModFix/>
          </a:blip>
          <a:srcRect/>
          <a:stretch/>
        </p:blipFill>
        <p:spPr>
          <a:xfrm>
            <a:off x="427149" y="4764088"/>
            <a:ext cx="832067" cy="831850"/>
          </a:xfrm>
          <a:prstGeom prst="rect">
            <a:avLst/>
          </a:prstGeom>
          <a:noFill/>
          <a:ln>
            <a:noFill/>
          </a:ln>
        </p:spPr>
      </p:pic>
      <p:pic>
        <p:nvPicPr>
          <p:cNvPr id="109" name="Shape 109"/>
          <p:cNvPicPr preferRelativeResize="0"/>
          <p:nvPr/>
        </p:nvPicPr>
        <p:blipFill rotWithShape="1">
          <a:blip r:embed="rId2">
            <a:alphaModFix/>
          </a:blip>
          <a:srcRect/>
          <a:stretch/>
        </p:blipFill>
        <p:spPr>
          <a:xfrm>
            <a:off x="427149" y="3932238"/>
            <a:ext cx="832067" cy="831850"/>
          </a:xfrm>
          <a:prstGeom prst="rect">
            <a:avLst/>
          </a:prstGeom>
          <a:noFill/>
          <a:ln>
            <a:noFill/>
          </a:ln>
        </p:spPr>
      </p:pic>
      <p:pic>
        <p:nvPicPr>
          <p:cNvPr id="110" name="Shape 110"/>
          <p:cNvPicPr preferRelativeResize="0"/>
          <p:nvPr/>
        </p:nvPicPr>
        <p:blipFill rotWithShape="1">
          <a:blip r:embed="rId6">
            <a:alphaModFix/>
          </a:blip>
          <a:srcRect b="50000"/>
          <a:stretch/>
        </p:blipFill>
        <p:spPr>
          <a:xfrm>
            <a:off x="1981717" y="6027739"/>
            <a:ext cx="1664132" cy="833437"/>
          </a:xfrm>
          <a:prstGeom prst="rect">
            <a:avLst/>
          </a:prstGeom>
          <a:noFill/>
          <a:ln>
            <a:noFill/>
          </a:ln>
        </p:spPr>
      </p:pic>
      <p:pic>
        <p:nvPicPr>
          <p:cNvPr id="111" name="Shape 111"/>
          <p:cNvPicPr preferRelativeResize="0"/>
          <p:nvPr/>
        </p:nvPicPr>
        <p:blipFill rotWithShape="1">
          <a:blip r:embed="rId9">
            <a:alphaModFix/>
          </a:blip>
          <a:srcRect/>
          <a:stretch/>
        </p:blipFill>
        <p:spPr>
          <a:xfrm>
            <a:off x="9527481" y="330200"/>
            <a:ext cx="2057936" cy="393700"/>
          </a:xfrm>
          <a:prstGeom prst="rect">
            <a:avLst/>
          </a:prstGeom>
          <a:noFill/>
          <a:ln>
            <a:noFill/>
          </a:ln>
        </p:spPr>
      </p:pic>
      <p:sp>
        <p:nvSpPr>
          <p:cNvPr id="112" name="Shape 112"/>
          <p:cNvSpPr txBox="1">
            <a:spLocks noGrp="1"/>
          </p:cNvSpPr>
          <p:nvPr>
            <p:ph type="ctrTitle"/>
          </p:nvPr>
        </p:nvSpPr>
        <p:spPr>
          <a:xfrm>
            <a:off x="609600" y="987553"/>
            <a:ext cx="10996064" cy="570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SzPts val="1400"/>
              <a:buNone/>
              <a:defRPr sz="32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113" name="Shape 113"/>
          <p:cNvSpPr txBox="1">
            <a:spLocks noGrp="1"/>
          </p:cNvSpPr>
          <p:nvPr>
            <p:ph type="subTitle" idx="1"/>
          </p:nvPr>
        </p:nvSpPr>
        <p:spPr>
          <a:xfrm>
            <a:off x="609600" y="1750624"/>
            <a:ext cx="10996064" cy="431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accent1"/>
              </a:buClr>
              <a:buSzPts val="2000"/>
              <a:buFont typeface="Arimo"/>
              <a:buNone/>
              <a:defRPr sz="2000" b="0" i="0" u="none" strike="noStrike" cap="none">
                <a:solidFill>
                  <a:schemeClr val="dk2"/>
                </a:solidFill>
                <a:latin typeface="Arial"/>
                <a:ea typeface="Arial"/>
                <a:cs typeface="Arial"/>
                <a:sym typeface="Arial"/>
              </a:defRPr>
            </a:lvl1pPr>
            <a:lvl2pPr marR="0" lvl="1"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R="0" lvl="3" algn="l" rtl="0">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R="0" lvl="6"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R="0" lvl="7"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R="0" lvl="8" algn="l" rtl="0">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
        <p:nvSpPr>
          <p:cNvPr id="114" name="Shape 114"/>
          <p:cNvSpPr txBox="1">
            <a:spLocks noGrp="1"/>
          </p:cNvSpPr>
          <p:nvPr>
            <p:ph type="body" idx="2"/>
          </p:nvPr>
        </p:nvSpPr>
        <p:spPr>
          <a:xfrm>
            <a:off x="609602" y="2542032"/>
            <a:ext cx="10996064" cy="416700"/>
          </a:xfrm>
          <a:prstGeom prst="rect">
            <a:avLst/>
          </a:prstGeom>
          <a:noFill/>
          <a:ln>
            <a:noFill/>
          </a:ln>
        </p:spPr>
        <p:txBody>
          <a:bodyPr spcFirstLastPara="1" wrap="square" lIns="91425" tIns="91425" rIns="91425" bIns="91425" anchor="ctr" anchorCtr="0"/>
          <a:lstStyle>
            <a:lvl1pPr marL="457200" marR="0" lvl="0" indent="-228600" algn="l" rtl="0">
              <a:lnSpc>
                <a:spcPct val="105000"/>
              </a:lnSpc>
              <a:spcBef>
                <a:spcPts val="0"/>
              </a:spcBef>
              <a:spcAft>
                <a:spcPts val="0"/>
              </a:spcAft>
              <a:buClr>
                <a:schemeClr val="accent1"/>
              </a:buClr>
              <a:buSzPts val="1400"/>
              <a:buFont typeface="Arial"/>
              <a:buNone/>
              <a:defRPr sz="1400" b="0" i="0" u="none" strike="noStrike" cap="none">
                <a:solidFill>
                  <a:schemeClr val="dk2"/>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L="2743200" marR="0" lvl="5"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70937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5"/>
        <p:cNvGrpSpPr/>
        <p:nvPr/>
      </p:nvGrpSpPr>
      <p:grpSpPr>
        <a:xfrm>
          <a:off x="0" y="0"/>
          <a:ext cx="0" cy="0"/>
          <a:chOff x="0" y="0"/>
          <a:chExt cx="0" cy="0"/>
        </a:xfrm>
      </p:grpSpPr>
      <p:sp>
        <p:nvSpPr>
          <p:cNvPr id="116" name="Shape 116"/>
          <p:cNvSpPr txBox="1">
            <a:spLocks noGrp="1"/>
          </p:cNvSpPr>
          <p:nvPr>
            <p:ph type="title"/>
          </p:nvPr>
        </p:nvSpPr>
        <p:spPr>
          <a:xfrm>
            <a:off x="609600" y="248696"/>
            <a:ext cx="10972657" cy="530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26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117" name="Shape 117"/>
          <p:cNvSpPr txBox="1">
            <a:spLocks noGrp="1"/>
          </p:cNvSpPr>
          <p:nvPr>
            <p:ph type="body" idx="1"/>
          </p:nvPr>
        </p:nvSpPr>
        <p:spPr>
          <a:xfrm>
            <a:off x="609600" y="1219200"/>
            <a:ext cx="10972657" cy="5029200"/>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L="2743200" marR="0" lvl="5"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grpSp>
        <p:nvGrpSpPr>
          <p:cNvPr id="118" name="Shape 118"/>
          <p:cNvGrpSpPr/>
          <p:nvPr/>
        </p:nvGrpSpPr>
        <p:grpSpPr>
          <a:xfrm>
            <a:off x="4801978" y="6380101"/>
            <a:ext cx="2793253" cy="487357"/>
            <a:chOff x="3124200" y="6379542"/>
            <a:chExt cx="2791968" cy="487211"/>
          </a:xfrm>
        </p:grpSpPr>
        <p:pic>
          <p:nvPicPr>
            <p:cNvPr id="119" name="Shape 119"/>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120" name="Shape 120"/>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121" name="Shape 121"/>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417768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lajd tytułowy" type="title">
  <p:cSld name="Slajd tytułowy">
    <p:spTree>
      <p:nvGrpSpPr>
        <p:cNvPr id="1" name="Shape 122"/>
        <p:cNvGrpSpPr/>
        <p:nvPr/>
      </p:nvGrpSpPr>
      <p:grpSpPr>
        <a:xfrm>
          <a:off x="0" y="0"/>
          <a:ext cx="0" cy="0"/>
          <a:chOff x="0" y="0"/>
          <a:chExt cx="0" cy="0"/>
        </a:xfrm>
      </p:grpSpPr>
      <p:sp>
        <p:nvSpPr>
          <p:cNvPr id="123" name="Shape 123"/>
          <p:cNvSpPr txBox="1">
            <a:spLocks noGrp="1"/>
          </p:cNvSpPr>
          <p:nvPr>
            <p:ph type="ctrTitle"/>
          </p:nvPr>
        </p:nvSpPr>
        <p:spPr>
          <a:xfrm>
            <a:off x="914400" y="1122363"/>
            <a:ext cx="10363199" cy="2387700"/>
          </a:xfrm>
          <a:prstGeom prst="rect">
            <a:avLst/>
          </a:prstGeom>
          <a:noFill/>
          <a:ln>
            <a:noFill/>
          </a:ln>
        </p:spPr>
        <p:txBody>
          <a:bodyPr spcFirstLastPara="1" wrap="square" lIns="91425" tIns="91425" rIns="91425" bIns="91425" anchor="b" anchorCtr="0"/>
          <a:lstStyle>
            <a:lvl1pPr marR="0" lvl="0" algn="ctr" rtl="0">
              <a:spcBef>
                <a:spcPts val="0"/>
              </a:spcBef>
              <a:spcAft>
                <a:spcPts val="0"/>
              </a:spcAft>
              <a:buSzPts val="1400"/>
              <a:buNone/>
              <a:defRPr sz="60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124" name="Shape 124"/>
          <p:cNvSpPr txBox="1">
            <a:spLocks noGrp="1"/>
          </p:cNvSpPr>
          <p:nvPr>
            <p:ph type="subTitle" idx="1"/>
          </p:nvPr>
        </p:nvSpPr>
        <p:spPr>
          <a:xfrm>
            <a:off x="1524000" y="3602038"/>
            <a:ext cx="9143981" cy="1655700"/>
          </a:xfrm>
          <a:prstGeom prst="rect">
            <a:avLst/>
          </a:prstGeom>
          <a:noFill/>
          <a:ln>
            <a:noFill/>
          </a:ln>
        </p:spPr>
        <p:txBody>
          <a:bodyPr spcFirstLastPara="1" wrap="square" lIns="91425" tIns="91425" rIns="91425" bIns="91425" anchor="t" anchorCtr="0"/>
          <a:lstStyle>
            <a:lvl1pPr marR="0" lvl="0" algn="ctr" rtl="0">
              <a:lnSpc>
                <a:spcPct val="105000"/>
              </a:lnSpc>
              <a:spcBef>
                <a:spcPts val="1200"/>
              </a:spcBef>
              <a:spcAft>
                <a:spcPts val="0"/>
              </a:spcAft>
              <a:buClr>
                <a:schemeClr val="accent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105000"/>
              </a:lnSpc>
              <a:spcBef>
                <a:spcPts val="300"/>
              </a:spcBef>
              <a:spcAft>
                <a:spcPts val="0"/>
              </a:spcAft>
              <a:buClr>
                <a:schemeClr val="accent2"/>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105000"/>
              </a:lnSpc>
              <a:spcBef>
                <a:spcPts val="300"/>
              </a:spcBef>
              <a:spcAft>
                <a:spcPts val="0"/>
              </a:spcAft>
              <a:buClr>
                <a:srgbClr val="7F7F7F"/>
              </a:buClr>
              <a:buSzPts val="1800"/>
              <a:buFont typeface="Arial"/>
              <a:buNone/>
              <a:defRPr sz="1800" b="0" i="0" u="none" strike="noStrike" cap="none">
                <a:solidFill>
                  <a:schemeClr val="dk1"/>
                </a:solidFill>
                <a:latin typeface="Arial"/>
                <a:ea typeface="Arial"/>
                <a:cs typeface="Arial"/>
                <a:sym typeface="Arial"/>
              </a:defRPr>
            </a:lvl3pPr>
            <a:lvl4pPr marR="0" lvl="3" algn="ctr" rtl="0">
              <a:spcBef>
                <a:spcPts val="500"/>
              </a:spcBef>
              <a:spcAft>
                <a:spcPts val="0"/>
              </a:spcAft>
              <a:buClr>
                <a:schemeClr val="accent2"/>
              </a:buClr>
              <a:buSzPts val="1280"/>
              <a:buFont typeface="Noto Sans Symbols"/>
              <a:buNone/>
              <a:defRPr sz="1600" b="0" i="0" u="none" strike="noStrike" cap="none">
                <a:solidFill>
                  <a:schemeClr val="dk1"/>
                </a:solidFill>
                <a:latin typeface="Calibri"/>
                <a:ea typeface="Calibri"/>
                <a:cs typeface="Calibri"/>
                <a:sym typeface="Calibri"/>
              </a:defRPr>
            </a:lvl4pPr>
            <a:lvl5pPr marR="0" lvl="4" algn="ctr" rtl="0">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R="0" lvl="5" algn="ctr" rtl="0">
              <a:spcBef>
                <a:spcPts val="48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6pPr>
            <a:lvl7pPr marR="0" lvl="6" algn="ctr" rtl="0">
              <a:spcBef>
                <a:spcPts val="48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7pPr>
            <a:lvl8pPr marR="0" lvl="7" algn="ctr" rtl="0">
              <a:spcBef>
                <a:spcPts val="48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8pPr>
            <a:lvl9pPr marR="0" lvl="8" algn="ctr" rtl="0">
              <a:spcBef>
                <a:spcPts val="480"/>
              </a:spcBef>
              <a:spcAft>
                <a:spcPts val="480"/>
              </a:spcAft>
              <a:buClr>
                <a:schemeClr val="lt1"/>
              </a:buClr>
              <a:buSzPts val="1600"/>
              <a:buFont typeface="Arial"/>
              <a:buNone/>
              <a:defRPr sz="1600" b="0" i="0" u="none" strike="noStrike" cap="none">
                <a:solidFill>
                  <a:schemeClr val="lt1"/>
                </a:solidFill>
                <a:latin typeface="Arial"/>
                <a:ea typeface="Arial"/>
                <a:cs typeface="Arial"/>
                <a:sym typeface="Arial"/>
              </a:defRPr>
            </a:lvl9pPr>
          </a:lstStyle>
          <a:p>
            <a:endParaRPr/>
          </a:p>
        </p:txBody>
      </p:sp>
      <p:grpSp>
        <p:nvGrpSpPr>
          <p:cNvPr id="125" name="Shape 125"/>
          <p:cNvGrpSpPr/>
          <p:nvPr/>
        </p:nvGrpSpPr>
        <p:grpSpPr>
          <a:xfrm>
            <a:off x="4801978" y="6380101"/>
            <a:ext cx="2793253" cy="487357"/>
            <a:chOff x="3124200" y="6379542"/>
            <a:chExt cx="2791968" cy="487211"/>
          </a:xfrm>
        </p:grpSpPr>
        <p:pic>
          <p:nvPicPr>
            <p:cNvPr id="126" name="Shape 126"/>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127" name="Shape 127"/>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128" name="Shape 128"/>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34339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609600" y="248696"/>
            <a:ext cx="10972657" cy="530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26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grpSp>
        <p:nvGrpSpPr>
          <p:cNvPr id="131" name="Shape 131"/>
          <p:cNvGrpSpPr/>
          <p:nvPr/>
        </p:nvGrpSpPr>
        <p:grpSpPr>
          <a:xfrm>
            <a:off x="4801978" y="6380101"/>
            <a:ext cx="2793253" cy="487357"/>
            <a:chOff x="3124200" y="6379542"/>
            <a:chExt cx="2791968" cy="487211"/>
          </a:xfrm>
        </p:grpSpPr>
        <p:pic>
          <p:nvPicPr>
            <p:cNvPr id="132" name="Shape 132"/>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133" name="Shape 133"/>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134" name="Shape 134"/>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415120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no Circles">
  <p:cSld name="Title Only no Circles">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609600" y="248696"/>
            <a:ext cx="10972657" cy="530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26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393230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230713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Section Break">
  <p:cSld name="Section Break">
    <p:spTree>
      <p:nvGrpSpPr>
        <p:cNvPr id="1" name="Shape 138"/>
        <p:cNvGrpSpPr/>
        <p:nvPr/>
      </p:nvGrpSpPr>
      <p:grpSpPr>
        <a:xfrm>
          <a:off x="0" y="0"/>
          <a:ext cx="0" cy="0"/>
          <a:chOff x="0" y="0"/>
          <a:chExt cx="0" cy="0"/>
        </a:xfrm>
      </p:grpSpPr>
      <p:sp>
        <p:nvSpPr>
          <p:cNvPr id="139" name="Shape 139"/>
          <p:cNvSpPr/>
          <p:nvPr/>
        </p:nvSpPr>
        <p:spPr>
          <a:xfrm>
            <a:off x="301703" y="6419850"/>
            <a:ext cx="268270" cy="261900"/>
          </a:xfrm>
          <a:prstGeom prst="ellipse">
            <a:avLst/>
          </a:prstGeom>
          <a:solidFill>
            <a:schemeClr val="accent1"/>
          </a:solidFill>
          <a:ln>
            <a:noFill/>
          </a:ln>
        </p:spPr>
        <p:txBody>
          <a:bodyPr spcFirstLastPara="1" wrap="square" lIns="91425" tIns="45700" rIns="91425" bIns="45700" anchor="ctr" anchorCtr="0">
            <a:noAutofit/>
          </a:bodyPr>
          <a:lstStyle/>
          <a:p>
            <a:pPr marL="109537" indent="-109537" algn="ctr">
              <a:buClr>
                <a:srgbClr val="646569"/>
              </a:buClr>
              <a:buSzPts val="1600"/>
              <a:buFont typeface="Arial"/>
              <a:buNone/>
            </a:pPr>
            <a:endParaRPr sz="1600" kern="0">
              <a:solidFill>
                <a:srgbClr val="FFFFFF"/>
              </a:solidFill>
              <a:ea typeface="Arial"/>
              <a:cs typeface="Arial"/>
              <a:sym typeface="Arial"/>
            </a:endParaRPr>
          </a:p>
        </p:txBody>
      </p:sp>
      <p:sp>
        <p:nvSpPr>
          <p:cNvPr id="140" name="Shape 140"/>
          <p:cNvSpPr txBox="1"/>
          <p:nvPr/>
        </p:nvSpPr>
        <p:spPr>
          <a:xfrm>
            <a:off x="284237" y="6473838"/>
            <a:ext cx="304879" cy="153900"/>
          </a:xfrm>
          <a:prstGeom prst="rect">
            <a:avLst/>
          </a:prstGeom>
          <a:noFill/>
          <a:ln>
            <a:noFill/>
          </a:ln>
        </p:spPr>
        <p:txBody>
          <a:bodyPr spcFirstLastPara="1" wrap="square" lIns="0" tIns="0" rIns="0" bIns="0" anchor="t" anchorCtr="0">
            <a:noAutofit/>
          </a:bodyPr>
          <a:lstStyle/>
          <a:p>
            <a:pPr algn="ctr">
              <a:buClr>
                <a:srgbClr val="000000"/>
              </a:buClr>
              <a:buFont typeface="Arial"/>
              <a:buNone/>
            </a:pPr>
            <a:fld id="{00000000-1234-1234-1234-123412341234}" type="slidenum">
              <a:rPr lang="en-US" sz="1000" kern="0">
                <a:solidFill>
                  <a:srgbClr val="FFFFFF"/>
                </a:solidFill>
                <a:ea typeface="Arial"/>
                <a:cs typeface="Arial"/>
                <a:sym typeface="Arial"/>
              </a:rPr>
              <a:pPr algn="ctr">
                <a:buClr>
                  <a:srgbClr val="000000"/>
                </a:buClr>
                <a:buFont typeface="Arial"/>
                <a:buNone/>
              </a:pPr>
              <a:t>‹Nº›</a:t>
            </a:fld>
            <a:endParaRPr sz="1000" kern="0">
              <a:solidFill>
                <a:srgbClr val="FFFFFF"/>
              </a:solidFill>
              <a:ea typeface="Arial"/>
              <a:cs typeface="Arial"/>
              <a:sym typeface="Arial"/>
            </a:endParaRPr>
          </a:p>
        </p:txBody>
      </p:sp>
      <p:sp>
        <p:nvSpPr>
          <p:cNvPr id="141" name="Shape 141"/>
          <p:cNvSpPr/>
          <p:nvPr/>
        </p:nvSpPr>
        <p:spPr>
          <a:xfrm>
            <a:off x="6097588" y="0"/>
            <a:ext cx="6097588" cy="6858000"/>
          </a:xfrm>
          <a:prstGeom prst="rect">
            <a:avLst/>
          </a:prstGeom>
          <a:solidFill>
            <a:schemeClr val="accent1"/>
          </a:solidFill>
          <a:ln>
            <a:noFill/>
          </a:ln>
        </p:spPr>
        <p:txBody>
          <a:bodyPr spcFirstLastPara="1" wrap="square" lIns="91425" tIns="45700" rIns="91425" bIns="45700" anchor="ctr" anchorCtr="0">
            <a:noAutofit/>
          </a:bodyPr>
          <a:lstStyle/>
          <a:p>
            <a:pPr marL="109537" indent="-109537" algn="ctr">
              <a:buClr>
                <a:srgbClr val="646569"/>
              </a:buClr>
              <a:buSzPts val="1600"/>
              <a:buFont typeface="Arial"/>
              <a:buNone/>
            </a:pPr>
            <a:endParaRPr sz="1600" kern="0">
              <a:solidFill>
                <a:srgbClr val="333333"/>
              </a:solidFill>
              <a:ea typeface="Arial"/>
              <a:cs typeface="Arial"/>
              <a:sym typeface="Arial"/>
            </a:endParaRPr>
          </a:p>
        </p:txBody>
      </p:sp>
      <p:pic>
        <p:nvPicPr>
          <p:cNvPr id="142" name="Shape 142"/>
          <p:cNvPicPr preferRelativeResize="0"/>
          <p:nvPr/>
        </p:nvPicPr>
        <p:blipFill rotWithShape="1">
          <a:blip r:embed="rId2">
            <a:alphaModFix/>
          </a:blip>
          <a:srcRect/>
          <a:stretch/>
        </p:blipFill>
        <p:spPr>
          <a:xfrm>
            <a:off x="9908581" y="2179639"/>
            <a:ext cx="1664132" cy="1663699"/>
          </a:xfrm>
          <a:prstGeom prst="rect">
            <a:avLst/>
          </a:prstGeom>
          <a:noFill/>
          <a:ln>
            <a:noFill/>
          </a:ln>
        </p:spPr>
      </p:pic>
      <p:pic>
        <p:nvPicPr>
          <p:cNvPr id="143" name="Shape 143"/>
          <p:cNvPicPr preferRelativeResize="0"/>
          <p:nvPr/>
        </p:nvPicPr>
        <p:blipFill rotWithShape="1">
          <a:blip r:embed="rId3">
            <a:alphaModFix/>
          </a:blip>
          <a:srcRect/>
          <a:stretch/>
        </p:blipFill>
        <p:spPr>
          <a:xfrm>
            <a:off x="6859786" y="923925"/>
            <a:ext cx="832067" cy="831850"/>
          </a:xfrm>
          <a:prstGeom prst="rect">
            <a:avLst/>
          </a:prstGeom>
          <a:noFill/>
          <a:ln>
            <a:noFill/>
          </a:ln>
        </p:spPr>
      </p:pic>
      <p:pic>
        <p:nvPicPr>
          <p:cNvPr id="144" name="Shape 144"/>
          <p:cNvPicPr preferRelativeResize="0"/>
          <p:nvPr/>
        </p:nvPicPr>
        <p:blipFill rotWithShape="1">
          <a:blip r:embed="rId4">
            <a:alphaModFix/>
          </a:blip>
          <a:srcRect/>
          <a:stretch/>
        </p:blipFill>
        <p:spPr>
          <a:xfrm>
            <a:off x="6859786" y="1755775"/>
            <a:ext cx="832067" cy="831850"/>
          </a:xfrm>
          <a:prstGeom prst="rect">
            <a:avLst/>
          </a:prstGeom>
          <a:noFill/>
          <a:ln>
            <a:noFill/>
          </a:ln>
        </p:spPr>
      </p:pic>
      <p:pic>
        <p:nvPicPr>
          <p:cNvPr id="145" name="Shape 145"/>
          <p:cNvPicPr preferRelativeResize="0"/>
          <p:nvPr/>
        </p:nvPicPr>
        <p:blipFill rotWithShape="1">
          <a:blip r:embed="rId5">
            <a:alphaModFix/>
          </a:blip>
          <a:srcRect/>
          <a:stretch/>
        </p:blipFill>
        <p:spPr>
          <a:xfrm>
            <a:off x="5259170" y="4584701"/>
            <a:ext cx="1664132" cy="1663699"/>
          </a:xfrm>
          <a:prstGeom prst="rect">
            <a:avLst/>
          </a:prstGeom>
          <a:noFill/>
          <a:ln>
            <a:noFill/>
          </a:ln>
        </p:spPr>
      </p:pic>
      <p:pic>
        <p:nvPicPr>
          <p:cNvPr id="146" name="Shape 146"/>
          <p:cNvPicPr preferRelativeResize="0"/>
          <p:nvPr/>
        </p:nvPicPr>
        <p:blipFill rotWithShape="1">
          <a:blip r:embed="rId6">
            <a:alphaModFix/>
          </a:blip>
          <a:srcRect/>
          <a:stretch/>
        </p:blipFill>
        <p:spPr>
          <a:xfrm>
            <a:off x="8390535" y="4589464"/>
            <a:ext cx="832067" cy="833437"/>
          </a:xfrm>
          <a:prstGeom prst="rect">
            <a:avLst/>
          </a:prstGeom>
          <a:noFill/>
          <a:ln>
            <a:noFill/>
          </a:ln>
        </p:spPr>
      </p:pic>
      <p:pic>
        <p:nvPicPr>
          <p:cNvPr id="147" name="Shape 147"/>
          <p:cNvPicPr preferRelativeResize="0"/>
          <p:nvPr/>
        </p:nvPicPr>
        <p:blipFill rotWithShape="1">
          <a:blip r:embed="rId7">
            <a:alphaModFix/>
          </a:blip>
          <a:srcRect r="50548"/>
          <a:stretch/>
        </p:blipFill>
        <p:spPr>
          <a:xfrm>
            <a:off x="11783907" y="6026150"/>
            <a:ext cx="411269" cy="831850"/>
          </a:xfrm>
          <a:prstGeom prst="rect">
            <a:avLst/>
          </a:prstGeom>
          <a:noFill/>
          <a:ln>
            <a:noFill/>
          </a:ln>
        </p:spPr>
      </p:pic>
      <p:pic>
        <p:nvPicPr>
          <p:cNvPr id="148" name="Shape 148"/>
          <p:cNvPicPr preferRelativeResize="0"/>
          <p:nvPr/>
        </p:nvPicPr>
        <p:blipFill rotWithShape="1">
          <a:blip r:embed="rId8">
            <a:alphaModFix/>
          </a:blip>
          <a:srcRect/>
          <a:stretch/>
        </p:blipFill>
        <p:spPr>
          <a:xfrm>
            <a:off x="9222602" y="4584700"/>
            <a:ext cx="832067" cy="831850"/>
          </a:xfrm>
          <a:prstGeom prst="rect">
            <a:avLst/>
          </a:prstGeom>
          <a:noFill/>
          <a:ln>
            <a:noFill/>
          </a:ln>
        </p:spPr>
      </p:pic>
      <p:pic>
        <p:nvPicPr>
          <p:cNvPr id="149" name="Shape 149"/>
          <p:cNvPicPr preferRelativeResize="0"/>
          <p:nvPr/>
        </p:nvPicPr>
        <p:blipFill rotWithShape="1">
          <a:blip r:embed="rId6">
            <a:alphaModFix/>
          </a:blip>
          <a:srcRect t="49725" b="275"/>
          <a:stretch/>
        </p:blipFill>
        <p:spPr>
          <a:xfrm>
            <a:off x="8384184" y="0"/>
            <a:ext cx="1664132" cy="831850"/>
          </a:xfrm>
          <a:prstGeom prst="rect">
            <a:avLst/>
          </a:prstGeom>
          <a:noFill/>
          <a:ln>
            <a:noFill/>
          </a:ln>
        </p:spPr>
      </p:pic>
      <p:sp>
        <p:nvSpPr>
          <p:cNvPr id="150" name="Shape 150"/>
          <p:cNvSpPr txBox="1">
            <a:spLocks noGrp="1"/>
          </p:cNvSpPr>
          <p:nvPr>
            <p:ph type="ctrTitle"/>
          </p:nvPr>
        </p:nvSpPr>
        <p:spPr>
          <a:xfrm>
            <a:off x="609601" y="1321355"/>
            <a:ext cx="5181749" cy="570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Tree>
    <p:extLst>
      <p:ext uri="{BB962C8B-B14F-4D97-AF65-F5344CB8AC3E}">
        <p14:creationId xmlns:p14="http://schemas.microsoft.com/office/powerpoint/2010/main" val="1760231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Text Columns">
  <p:cSld name="Two Text Columns">
    <p:spTree>
      <p:nvGrpSpPr>
        <p:cNvPr id="1" name="Shape 151"/>
        <p:cNvGrpSpPr/>
        <p:nvPr/>
      </p:nvGrpSpPr>
      <p:grpSpPr>
        <a:xfrm>
          <a:off x="0" y="0"/>
          <a:ext cx="0" cy="0"/>
          <a:chOff x="0" y="0"/>
          <a:chExt cx="0" cy="0"/>
        </a:xfrm>
      </p:grpSpPr>
      <p:sp>
        <p:nvSpPr>
          <p:cNvPr id="152" name="Shape 152"/>
          <p:cNvSpPr txBox="1">
            <a:spLocks noGrp="1"/>
          </p:cNvSpPr>
          <p:nvPr>
            <p:ph type="body" idx="1"/>
          </p:nvPr>
        </p:nvSpPr>
        <p:spPr>
          <a:xfrm>
            <a:off x="609600" y="1216152"/>
            <a:ext cx="5242665" cy="5032200"/>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20039" algn="l" rtl="0">
              <a:spcBef>
                <a:spcPts val="500"/>
              </a:spcBef>
              <a:spcAft>
                <a:spcPts val="0"/>
              </a:spcAft>
              <a:buClr>
                <a:schemeClr val="accent2"/>
              </a:buClr>
              <a:buSzPts val="1440"/>
              <a:buFont typeface="Noto Sans Symbols"/>
              <a:buChar char="▪"/>
              <a:defRPr sz="1800" b="0" i="0" u="none" strike="noStrike" cap="none">
                <a:solidFill>
                  <a:srgbClr val="292929"/>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rgbClr val="292929"/>
                </a:solidFill>
                <a:latin typeface="Arial"/>
                <a:ea typeface="Arial"/>
                <a:cs typeface="Arial"/>
                <a:sym typeface="Arial"/>
              </a:defRPr>
            </a:lvl5pPr>
            <a:lvl6pPr marL="2743200" marR="0" lvl="5" indent="-342900" algn="l" rtl="0">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540"/>
              </a:spcBef>
              <a:spcAft>
                <a:spcPts val="54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53" name="Shape 153"/>
          <p:cNvSpPr txBox="1">
            <a:spLocks noGrp="1"/>
          </p:cNvSpPr>
          <p:nvPr>
            <p:ph type="body" idx="2"/>
          </p:nvPr>
        </p:nvSpPr>
        <p:spPr>
          <a:xfrm>
            <a:off x="6342540" y="1216152"/>
            <a:ext cx="5242665" cy="5032200"/>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rgbClr val="00B8DE"/>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20039" algn="l" rtl="0">
              <a:spcBef>
                <a:spcPts val="500"/>
              </a:spcBef>
              <a:spcAft>
                <a:spcPts val="0"/>
              </a:spcAft>
              <a:buClr>
                <a:schemeClr val="accent2"/>
              </a:buClr>
              <a:buSzPts val="1440"/>
              <a:buFont typeface="Noto Sans Symbols"/>
              <a:buChar char="▪"/>
              <a:defRPr sz="1800" b="0" i="0" u="none" strike="noStrike" cap="none">
                <a:solidFill>
                  <a:srgbClr val="292929"/>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rgbClr val="292929"/>
                </a:solidFill>
                <a:latin typeface="Arial"/>
                <a:ea typeface="Arial"/>
                <a:cs typeface="Arial"/>
                <a:sym typeface="Arial"/>
              </a:defRPr>
            </a:lvl5pPr>
            <a:lvl6pPr marL="2743200" marR="0" lvl="5" indent="-342900" algn="l" rtl="0">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54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540"/>
              </a:spcBef>
              <a:spcAft>
                <a:spcPts val="54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54" name="Shape 154"/>
          <p:cNvSpPr txBox="1">
            <a:spLocks noGrp="1"/>
          </p:cNvSpPr>
          <p:nvPr>
            <p:ph type="title"/>
          </p:nvPr>
        </p:nvSpPr>
        <p:spPr>
          <a:xfrm>
            <a:off x="609600" y="248696"/>
            <a:ext cx="10972657" cy="530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26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grpSp>
        <p:nvGrpSpPr>
          <p:cNvPr id="155" name="Shape 155"/>
          <p:cNvGrpSpPr/>
          <p:nvPr/>
        </p:nvGrpSpPr>
        <p:grpSpPr>
          <a:xfrm>
            <a:off x="4801978" y="6380101"/>
            <a:ext cx="2793253" cy="487357"/>
            <a:chOff x="3124200" y="6379542"/>
            <a:chExt cx="2791968" cy="487211"/>
          </a:xfrm>
        </p:grpSpPr>
        <p:pic>
          <p:nvPicPr>
            <p:cNvPr id="156" name="Shape 156"/>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157" name="Shape 157"/>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158" name="Shape 158"/>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285988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ayout Personalizado">
    <p:spTree>
      <p:nvGrpSpPr>
        <p:cNvPr id="1" name=""/>
        <p:cNvGrpSpPr/>
        <p:nvPr/>
      </p:nvGrpSpPr>
      <p:grpSpPr>
        <a:xfrm>
          <a:off x="0" y="0"/>
          <a:ext cx="0" cy="0"/>
          <a:chOff x="0" y="0"/>
          <a:chExt cx="0" cy="0"/>
        </a:xfrm>
      </p:grpSpPr>
      <p:sp>
        <p:nvSpPr>
          <p:cNvPr id="8" name="Retângulo 7"/>
          <p:cNvSpPr/>
          <p:nvPr userDrawn="1"/>
        </p:nvSpPr>
        <p:spPr>
          <a:xfrm>
            <a:off x="0" y="0"/>
            <a:ext cx="2936838" cy="6858000"/>
          </a:xfrm>
          <a:prstGeom prst="rect">
            <a:avLst/>
          </a:prstGeom>
          <a:solidFill>
            <a:srgbClr val="5A3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2730" y="1107403"/>
            <a:ext cx="2291379" cy="1325563"/>
          </a:xfrm>
          <a:prstGeom prst="rect">
            <a:avLst/>
          </a:prstGeom>
          <a:noFill/>
        </p:spPr>
        <p:txBody>
          <a:bodyPr>
            <a:normAutofit/>
          </a:bodyPr>
          <a:lstStyle>
            <a:lvl1pPr>
              <a:defRPr sz="2800">
                <a:solidFill>
                  <a:schemeClr val="bg1"/>
                </a:solidFill>
              </a:defRPr>
            </a:lvl1pPr>
          </a:lstStyle>
          <a:p>
            <a:r>
              <a:rPr lang="pt-BR" dirty="0" smtClean="0"/>
              <a:t>Clique para editar o título mestre</a:t>
            </a:r>
            <a:endParaRPr lang="pt-BR" dirty="0"/>
          </a:p>
        </p:txBody>
      </p:sp>
      <p:sp>
        <p:nvSpPr>
          <p:cNvPr id="9" name="Subtítulo 2"/>
          <p:cNvSpPr>
            <a:spLocks noGrp="1"/>
          </p:cNvSpPr>
          <p:nvPr>
            <p:ph type="subTitle" idx="1"/>
          </p:nvPr>
        </p:nvSpPr>
        <p:spPr>
          <a:xfrm>
            <a:off x="4066391" y="1107403"/>
            <a:ext cx="5156499" cy="882761"/>
          </a:xfrm>
          <a:prstGeom prst="rect">
            <a:avLst/>
          </a:prstGeom>
        </p:spPr>
        <p:txBody>
          <a:bodyPr/>
          <a:lstStyle>
            <a:lvl1pPr marL="0" indent="0" algn="l">
              <a:buNone/>
              <a:defRPr sz="2400">
                <a:solidFill>
                  <a:srgbClr val="5A3795"/>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11" name="Imagem 10"/>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saturation sat="344000"/>
                    </a14:imgEffect>
                  </a14:imgLayer>
                </a14:imgProps>
              </a:ext>
              <a:ext uri="{28A0092B-C50C-407E-A947-70E740481C1C}">
                <a14:useLocalDpi xmlns:a14="http://schemas.microsoft.com/office/drawing/2010/main" val="0"/>
              </a:ext>
            </a:extLst>
          </a:blip>
          <a:stretch>
            <a:fillRect/>
          </a:stretch>
        </p:blipFill>
        <p:spPr>
          <a:xfrm>
            <a:off x="10900766" y="5512454"/>
            <a:ext cx="1445746" cy="1505694"/>
          </a:xfrm>
          <a:prstGeom prst="rect">
            <a:avLst/>
          </a:prstGeom>
          <a:noFill/>
          <a:effectLst>
            <a:glow>
              <a:schemeClr val="accent1"/>
            </a:glow>
          </a:effectLst>
        </p:spPr>
      </p:pic>
    </p:spTree>
    <p:extLst>
      <p:ext uri="{BB962C8B-B14F-4D97-AF65-F5344CB8AC3E}">
        <p14:creationId xmlns:p14="http://schemas.microsoft.com/office/powerpoint/2010/main" val="10810032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 White">
  <p:cSld name="Title and Content - White">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09600" y="248696"/>
            <a:ext cx="10972657" cy="530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26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161" name="Shape 161"/>
          <p:cNvSpPr txBox="1">
            <a:spLocks noGrp="1"/>
          </p:cNvSpPr>
          <p:nvPr>
            <p:ph type="body" idx="1"/>
          </p:nvPr>
        </p:nvSpPr>
        <p:spPr>
          <a:xfrm>
            <a:off x="609600" y="1219201"/>
            <a:ext cx="10972657" cy="923700"/>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300"/>
              </a:spcBef>
              <a:spcAft>
                <a:spcPts val="0"/>
              </a:spcAft>
              <a:buClr>
                <a:schemeClr val="lt2"/>
              </a:buClr>
              <a:buSzPts val="2000"/>
              <a:buFont typeface="Arial"/>
              <a:buChar char="•"/>
              <a:defRPr sz="2000" b="0" i="0" u="none" strike="noStrike" cap="none">
                <a:solidFill>
                  <a:schemeClr val="lt1"/>
                </a:solidFill>
                <a:latin typeface="Arial"/>
                <a:ea typeface="Arial"/>
                <a:cs typeface="Arial"/>
                <a:sym typeface="Arial"/>
              </a:defRPr>
            </a:lvl1pPr>
            <a:lvl2pPr marL="914400" marR="0" lvl="1" indent="-342900" algn="l" rtl="0">
              <a:lnSpc>
                <a:spcPct val="105000"/>
              </a:lnSpc>
              <a:spcBef>
                <a:spcPts val="200"/>
              </a:spcBef>
              <a:spcAft>
                <a:spcPts val="0"/>
              </a:spcAft>
              <a:buClr>
                <a:schemeClr val="lt2"/>
              </a:buClr>
              <a:buSzPts val="1800"/>
              <a:buFont typeface="Arial"/>
              <a:buChar char="•"/>
              <a:defRPr sz="1800" b="0" i="0" u="none" strike="noStrike" cap="none">
                <a:solidFill>
                  <a:schemeClr val="lt1"/>
                </a:solidFill>
                <a:latin typeface="Arial"/>
                <a:ea typeface="Arial"/>
                <a:cs typeface="Arial"/>
                <a:sym typeface="Arial"/>
              </a:defRPr>
            </a:lvl2pPr>
            <a:lvl3pPr marL="1371600" marR="0" lvl="2" indent="-330200" algn="l" rtl="0">
              <a:lnSpc>
                <a:spcPct val="105000"/>
              </a:lnSpc>
              <a:spcBef>
                <a:spcPts val="200"/>
              </a:spcBef>
              <a:spcAft>
                <a:spcPts val="0"/>
              </a:spcAft>
              <a:buClr>
                <a:schemeClr val="lt2"/>
              </a:buClr>
              <a:buSzPts val="1600"/>
              <a:buFont typeface="Arial"/>
              <a:buChar char="•"/>
              <a:defRPr sz="1600" b="0" i="0" u="none" strike="noStrike" cap="none">
                <a:solidFill>
                  <a:schemeClr val="lt1"/>
                </a:solidFill>
                <a:latin typeface="Arial"/>
                <a:ea typeface="Arial"/>
                <a:cs typeface="Arial"/>
                <a:sym typeface="Arial"/>
              </a:defRPr>
            </a:lvl3pPr>
            <a:lvl4pPr marL="1828800" marR="0" lvl="3" indent="-309880" algn="l" rtl="0">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L="2743200" marR="0" lvl="5"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grpSp>
        <p:nvGrpSpPr>
          <p:cNvPr id="162" name="Shape 162"/>
          <p:cNvGrpSpPr/>
          <p:nvPr/>
        </p:nvGrpSpPr>
        <p:grpSpPr>
          <a:xfrm>
            <a:off x="4801978" y="6380101"/>
            <a:ext cx="2793253" cy="487357"/>
            <a:chOff x="3124200" y="6379542"/>
            <a:chExt cx="2791968" cy="487211"/>
          </a:xfrm>
        </p:grpSpPr>
        <p:pic>
          <p:nvPicPr>
            <p:cNvPr id="163" name="Shape 163"/>
            <p:cNvPicPr preferRelativeResize="0"/>
            <p:nvPr/>
          </p:nvPicPr>
          <p:blipFill rotWithShape="1">
            <a:blip r:embed="rId2">
              <a:alphaModFix/>
            </a:blip>
            <a:srcRect b="54545"/>
            <a:stretch/>
          </p:blipFill>
          <p:spPr>
            <a:xfrm flipH="1">
              <a:off x="4495800" y="6592433"/>
              <a:ext cx="603504" cy="274320"/>
            </a:xfrm>
            <a:prstGeom prst="rect">
              <a:avLst/>
            </a:prstGeom>
            <a:noFill/>
            <a:ln>
              <a:noFill/>
            </a:ln>
          </p:spPr>
        </p:pic>
        <p:pic>
          <p:nvPicPr>
            <p:cNvPr id="164" name="Shape 164"/>
            <p:cNvPicPr preferRelativeResize="0"/>
            <p:nvPr/>
          </p:nvPicPr>
          <p:blipFill rotWithShape="1">
            <a:blip r:embed="rId3">
              <a:alphaModFix/>
            </a:blip>
            <a:srcRect/>
            <a:stretch/>
          </p:blipFill>
          <p:spPr>
            <a:xfrm rot="10800000" flipH="1">
              <a:off x="5715000" y="6379542"/>
              <a:ext cx="201168" cy="201168"/>
            </a:xfrm>
            <a:prstGeom prst="rect">
              <a:avLst/>
            </a:prstGeom>
            <a:noFill/>
            <a:ln>
              <a:noFill/>
            </a:ln>
          </p:spPr>
        </p:pic>
        <p:pic>
          <p:nvPicPr>
            <p:cNvPr id="165" name="Shape 165"/>
            <p:cNvPicPr preferRelativeResize="0"/>
            <p:nvPr/>
          </p:nvPicPr>
          <p:blipFill rotWithShape="1">
            <a:blip r:embed="rId4">
              <a:alphaModFix/>
            </a:blip>
            <a:srcRect/>
            <a:stretch/>
          </p:blipFill>
          <p:spPr>
            <a:xfrm>
              <a:off x="3124200" y="6480126"/>
              <a:ext cx="201168" cy="201168"/>
            </a:xfrm>
            <a:prstGeom prst="rect">
              <a:avLst/>
            </a:prstGeom>
            <a:noFill/>
            <a:ln>
              <a:noFill/>
            </a:ln>
          </p:spPr>
        </p:pic>
      </p:grpSp>
    </p:spTree>
    <p:extLst>
      <p:ext uri="{BB962C8B-B14F-4D97-AF65-F5344CB8AC3E}">
        <p14:creationId xmlns:p14="http://schemas.microsoft.com/office/powerpoint/2010/main" val="315970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Section Break - with image">
  <p:cSld name="Section Break - with image">
    <p:spTree>
      <p:nvGrpSpPr>
        <p:cNvPr id="1" name="Shape 166"/>
        <p:cNvGrpSpPr/>
        <p:nvPr/>
      </p:nvGrpSpPr>
      <p:grpSpPr>
        <a:xfrm>
          <a:off x="0" y="0"/>
          <a:ext cx="0" cy="0"/>
          <a:chOff x="0" y="0"/>
          <a:chExt cx="0" cy="0"/>
        </a:xfrm>
      </p:grpSpPr>
      <p:sp>
        <p:nvSpPr>
          <p:cNvPr id="167" name="Shape 167"/>
          <p:cNvSpPr/>
          <p:nvPr/>
        </p:nvSpPr>
        <p:spPr>
          <a:xfrm>
            <a:off x="4724043" y="2057400"/>
            <a:ext cx="2743915" cy="2743200"/>
          </a:xfrm>
          <a:prstGeom prst="ellipse">
            <a:avLst/>
          </a:prstGeom>
          <a:solidFill>
            <a:schemeClr val="accent3"/>
          </a:solidFill>
          <a:ln>
            <a:noFill/>
          </a:ln>
        </p:spPr>
        <p:txBody>
          <a:bodyPr spcFirstLastPara="1" wrap="square" lIns="91425" tIns="45700" rIns="91425" bIns="45700" anchor="ctr" anchorCtr="0">
            <a:noAutofit/>
          </a:bodyPr>
          <a:lstStyle/>
          <a:p>
            <a:pPr marL="109537" indent="-109537" algn="ctr">
              <a:buClr>
                <a:srgbClr val="646569"/>
              </a:buClr>
              <a:buSzPts val="1600"/>
              <a:buFont typeface="Arial"/>
              <a:buNone/>
            </a:pPr>
            <a:endParaRPr sz="1600" kern="0">
              <a:solidFill>
                <a:srgbClr val="333333"/>
              </a:solidFill>
              <a:ea typeface="Arial"/>
              <a:cs typeface="Arial"/>
              <a:sym typeface="Arial"/>
            </a:endParaRPr>
          </a:p>
        </p:txBody>
      </p:sp>
      <p:sp>
        <p:nvSpPr>
          <p:cNvPr id="168" name="Shape 168"/>
          <p:cNvSpPr txBox="1">
            <a:spLocks noGrp="1"/>
          </p:cNvSpPr>
          <p:nvPr>
            <p:ph type="ctrTitle"/>
          </p:nvPr>
        </p:nvSpPr>
        <p:spPr>
          <a:xfrm>
            <a:off x="3505201" y="3143621"/>
            <a:ext cx="5181749" cy="570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SzPts val="1400"/>
              <a:buNone/>
              <a:defRPr sz="30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169" name="Shape 169"/>
          <p:cNvSpPr txBox="1">
            <a:spLocks noGrp="1"/>
          </p:cNvSpPr>
          <p:nvPr>
            <p:ph type="body" idx="1"/>
          </p:nvPr>
        </p:nvSpPr>
        <p:spPr>
          <a:xfrm>
            <a:off x="1295401" y="5029200"/>
            <a:ext cx="9601300" cy="1551300"/>
          </a:xfrm>
          <a:prstGeom prst="rect">
            <a:avLst/>
          </a:prstGeom>
          <a:solidFill>
            <a:srgbClr val="FFF3D3"/>
          </a:solidFill>
          <a:ln>
            <a:noFill/>
          </a:ln>
        </p:spPr>
        <p:txBody>
          <a:bodyPr spcFirstLastPara="1" wrap="square" lIns="91425" tIns="91425" rIns="91425" bIns="91425" anchor="t" anchorCtr="0"/>
          <a:lstStyle>
            <a:lvl1pPr marL="457200" marR="0" lvl="0" indent="-228600" algn="l" rtl="0">
              <a:lnSpc>
                <a:spcPct val="105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L="2743200" marR="0" lvl="5"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61464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Full-Size Image - with overlay">
  <p:cSld name="Full-Size Image - with overlay">
    <p:spTree>
      <p:nvGrpSpPr>
        <p:cNvPr id="1" name="Shape 170"/>
        <p:cNvGrpSpPr/>
        <p:nvPr/>
      </p:nvGrpSpPr>
      <p:grpSpPr>
        <a:xfrm>
          <a:off x="0" y="0"/>
          <a:ext cx="0" cy="0"/>
          <a:chOff x="0" y="0"/>
          <a:chExt cx="0" cy="0"/>
        </a:xfrm>
      </p:grpSpPr>
      <p:sp>
        <p:nvSpPr>
          <p:cNvPr id="171" name="Shape 171"/>
          <p:cNvSpPr/>
          <p:nvPr/>
        </p:nvSpPr>
        <p:spPr>
          <a:xfrm>
            <a:off x="0" y="2495550"/>
            <a:ext cx="12191875" cy="1866900"/>
          </a:xfrm>
          <a:prstGeom prst="rect">
            <a:avLst/>
          </a:prstGeom>
          <a:solidFill>
            <a:srgbClr val="00B8DE">
              <a:alpha val="80000"/>
            </a:srgbClr>
          </a:solidFill>
          <a:ln>
            <a:noFill/>
          </a:ln>
        </p:spPr>
        <p:txBody>
          <a:bodyPr spcFirstLastPara="1" wrap="square" lIns="91425" tIns="45700" rIns="91425" bIns="45700" anchor="ctr" anchorCtr="0">
            <a:noAutofit/>
          </a:bodyPr>
          <a:lstStyle/>
          <a:p>
            <a:pPr marL="109537" indent="-109537" algn="ctr">
              <a:buClr>
                <a:srgbClr val="646569"/>
              </a:buClr>
              <a:buSzPts val="1600"/>
              <a:buFont typeface="Arial"/>
              <a:buNone/>
            </a:pPr>
            <a:endParaRPr sz="1600" kern="0">
              <a:solidFill>
                <a:srgbClr val="333333"/>
              </a:solidFill>
              <a:ea typeface="Arial"/>
              <a:cs typeface="Arial"/>
              <a:sym typeface="Arial"/>
            </a:endParaRPr>
          </a:p>
        </p:txBody>
      </p:sp>
      <p:sp>
        <p:nvSpPr>
          <p:cNvPr id="172" name="Shape 172"/>
          <p:cNvSpPr txBox="1">
            <a:spLocks noGrp="1"/>
          </p:cNvSpPr>
          <p:nvPr>
            <p:ph type="ctrTitle"/>
          </p:nvPr>
        </p:nvSpPr>
        <p:spPr>
          <a:xfrm>
            <a:off x="762001" y="3143621"/>
            <a:ext cx="10668078" cy="5709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SzPts val="1400"/>
              <a:buNone/>
              <a:defRPr sz="3000" b="0" i="0" u="none" strike="noStrike" cap="none">
                <a:solidFill>
                  <a:schemeClr val="lt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173" name="Shape 173"/>
          <p:cNvSpPr txBox="1">
            <a:spLocks noGrp="1"/>
          </p:cNvSpPr>
          <p:nvPr>
            <p:ph type="body" idx="1"/>
          </p:nvPr>
        </p:nvSpPr>
        <p:spPr>
          <a:xfrm>
            <a:off x="1295401" y="4648200"/>
            <a:ext cx="9601300" cy="1809600"/>
          </a:xfrm>
          <a:prstGeom prst="rect">
            <a:avLst/>
          </a:prstGeom>
          <a:solidFill>
            <a:srgbClr val="FFF3D3"/>
          </a:solidFill>
          <a:ln>
            <a:noFill/>
          </a:ln>
        </p:spPr>
        <p:txBody>
          <a:bodyPr spcFirstLastPara="1" wrap="square" lIns="91425" tIns="91425" rIns="91425" bIns="91425" anchor="t" anchorCtr="0"/>
          <a:lstStyle>
            <a:lvl1pPr marL="457200" marR="0" lvl="0" indent="-228600" algn="l" rtl="0">
              <a:lnSpc>
                <a:spcPct val="105000"/>
              </a:lnSpc>
              <a:spcBef>
                <a:spcPts val="0"/>
              </a:spcBef>
              <a:spcAft>
                <a:spcPts val="0"/>
              </a:spcAft>
              <a:buClr>
                <a:schemeClr val="accent1"/>
              </a:buClr>
              <a:buSzPts val="1600"/>
              <a:buFont typeface="Arial"/>
              <a:buNone/>
              <a:defRPr sz="16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L="2743200" marR="0" lvl="5"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67766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Layout Personalizado">
    <p:spTree>
      <p:nvGrpSpPr>
        <p:cNvPr id="1" name=""/>
        <p:cNvGrpSpPr/>
        <p:nvPr/>
      </p:nvGrpSpPr>
      <p:grpSpPr>
        <a:xfrm>
          <a:off x="0" y="0"/>
          <a:ext cx="0" cy="0"/>
          <a:chOff x="0" y="0"/>
          <a:chExt cx="0" cy="0"/>
        </a:xfrm>
      </p:grpSpPr>
      <p:sp>
        <p:nvSpPr>
          <p:cNvPr id="8" name="Retângulo 7"/>
          <p:cNvSpPr/>
          <p:nvPr userDrawn="1"/>
        </p:nvSpPr>
        <p:spPr>
          <a:xfrm>
            <a:off x="0" y="0"/>
            <a:ext cx="2936838" cy="6858000"/>
          </a:xfrm>
          <a:prstGeom prst="rect">
            <a:avLst/>
          </a:prstGeom>
          <a:solidFill>
            <a:srgbClr val="F582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2730" y="1107403"/>
            <a:ext cx="2291379" cy="1325563"/>
          </a:xfrm>
          <a:prstGeom prst="rect">
            <a:avLst/>
          </a:prstGeom>
          <a:noFill/>
        </p:spPr>
        <p:txBody>
          <a:bodyPr>
            <a:normAutofit/>
          </a:bodyPr>
          <a:lstStyle>
            <a:lvl1pPr>
              <a:defRPr sz="2800">
                <a:solidFill>
                  <a:schemeClr val="bg1"/>
                </a:solidFill>
              </a:defRPr>
            </a:lvl1pPr>
          </a:lstStyle>
          <a:p>
            <a:r>
              <a:rPr lang="pt-BR" dirty="0" smtClean="0"/>
              <a:t>Clique para editar o título mestre</a:t>
            </a:r>
            <a:endParaRPr lang="pt-BR" dirty="0"/>
          </a:p>
        </p:txBody>
      </p:sp>
      <p:sp>
        <p:nvSpPr>
          <p:cNvPr id="9" name="Subtítulo 2"/>
          <p:cNvSpPr>
            <a:spLocks noGrp="1"/>
          </p:cNvSpPr>
          <p:nvPr>
            <p:ph type="subTitle" idx="1"/>
          </p:nvPr>
        </p:nvSpPr>
        <p:spPr>
          <a:xfrm>
            <a:off x="4066391" y="1107403"/>
            <a:ext cx="5156499" cy="882761"/>
          </a:xfrm>
          <a:prstGeom prst="rect">
            <a:avLst/>
          </a:prstGeom>
        </p:spPr>
        <p:txBody>
          <a:bodyPr/>
          <a:lstStyle>
            <a:lvl1pPr marL="0" indent="0" algn="l">
              <a:buNone/>
              <a:defRPr sz="2400">
                <a:solidFill>
                  <a:srgbClr val="F58220"/>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7" name="Imagem 6"/>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0900766" y="5512454"/>
            <a:ext cx="1445746" cy="1505694"/>
          </a:xfrm>
          <a:prstGeom prst="rect">
            <a:avLst/>
          </a:prstGeom>
          <a:noFill/>
          <a:effectLst>
            <a:glow>
              <a:schemeClr val="accent1"/>
            </a:glow>
          </a:effectLst>
        </p:spPr>
      </p:pic>
    </p:spTree>
    <p:extLst>
      <p:ext uri="{BB962C8B-B14F-4D97-AF65-F5344CB8AC3E}">
        <p14:creationId xmlns:p14="http://schemas.microsoft.com/office/powerpoint/2010/main" val="2531147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Layout Personalizado">
    <p:spTree>
      <p:nvGrpSpPr>
        <p:cNvPr id="1" name=""/>
        <p:cNvGrpSpPr/>
        <p:nvPr/>
      </p:nvGrpSpPr>
      <p:grpSpPr>
        <a:xfrm>
          <a:off x="0" y="0"/>
          <a:ext cx="0" cy="0"/>
          <a:chOff x="0" y="0"/>
          <a:chExt cx="0" cy="0"/>
        </a:xfrm>
      </p:grpSpPr>
      <p:sp>
        <p:nvSpPr>
          <p:cNvPr id="8" name="Retângulo 7"/>
          <p:cNvSpPr/>
          <p:nvPr userDrawn="1"/>
        </p:nvSpPr>
        <p:spPr>
          <a:xfrm>
            <a:off x="0" y="0"/>
            <a:ext cx="2936838" cy="6858000"/>
          </a:xfrm>
          <a:prstGeom prst="rect">
            <a:avLst/>
          </a:prstGeom>
          <a:solidFill>
            <a:srgbClr val="4AB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2730" y="1107403"/>
            <a:ext cx="2291379" cy="1325563"/>
          </a:xfrm>
          <a:prstGeom prst="rect">
            <a:avLst/>
          </a:prstGeom>
          <a:noFill/>
        </p:spPr>
        <p:txBody>
          <a:bodyPr>
            <a:normAutofit/>
          </a:bodyPr>
          <a:lstStyle>
            <a:lvl1pPr>
              <a:defRPr sz="2800">
                <a:solidFill>
                  <a:schemeClr val="bg1"/>
                </a:solidFill>
              </a:defRPr>
            </a:lvl1pPr>
          </a:lstStyle>
          <a:p>
            <a:r>
              <a:rPr lang="pt-BR" dirty="0" smtClean="0"/>
              <a:t>Clique para editar o título mestre</a:t>
            </a:r>
            <a:endParaRPr lang="pt-BR" dirty="0"/>
          </a:p>
        </p:txBody>
      </p:sp>
      <p:sp>
        <p:nvSpPr>
          <p:cNvPr id="9" name="Subtítulo 2"/>
          <p:cNvSpPr>
            <a:spLocks noGrp="1"/>
          </p:cNvSpPr>
          <p:nvPr>
            <p:ph type="subTitle" idx="1"/>
          </p:nvPr>
        </p:nvSpPr>
        <p:spPr>
          <a:xfrm>
            <a:off x="4066391" y="1107403"/>
            <a:ext cx="5156499" cy="882761"/>
          </a:xfrm>
          <a:prstGeom prst="rect">
            <a:avLst/>
          </a:prstGeom>
        </p:spPr>
        <p:txBody>
          <a:bodyPr/>
          <a:lstStyle>
            <a:lvl1pPr marL="0" indent="0" algn="l">
              <a:buNone/>
              <a:defRPr sz="2400">
                <a:solidFill>
                  <a:srgbClr val="4AB969"/>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7" name="Imagem 6"/>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0900766" y="5512454"/>
            <a:ext cx="1445746" cy="1505694"/>
          </a:xfrm>
          <a:prstGeom prst="rect">
            <a:avLst/>
          </a:prstGeom>
          <a:noFill/>
          <a:effectLst>
            <a:glow>
              <a:schemeClr val="accent1"/>
            </a:glow>
          </a:effectLst>
        </p:spPr>
      </p:pic>
    </p:spTree>
    <p:extLst>
      <p:ext uri="{BB962C8B-B14F-4D97-AF65-F5344CB8AC3E}">
        <p14:creationId xmlns:p14="http://schemas.microsoft.com/office/powerpoint/2010/main" val="2481171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Layout Personalizado">
    <p:spTree>
      <p:nvGrpSpPr>
        <p:cNvPr id="1" name=""/>
        <p:cNvGrpSpPr/>
        <p:nvPr/>
      </p:nvGrpSpPr>
      <p:grpSpPr>
        <a:xfrm>
          <a:off x="0" y="0"/>
          <a:ext cx="0" cy="0"/>
          <a:chOff x="0" y="0"/>
          <a:chExt cx="0" cy="0"/>
        </a:xfrm>
      </p:grpSpPr>
      <p:sp>
        <p:nvSpPr>
          <p:cNvPr id="8" name="Retângulo 7"/>
          <p:cNvSpPr/>
          <p:nvPr userDrawn="1"/>
        </p:nvSpPr>
        <p:spPr>
          <a:xfrm>
            <a:off x="0" y="0"/>
            <a:ext cx="2936838" cy="6858000"/>
          </a:xfrm>
          <a:prstGeom prst="rect">
            <a:avLst/>
          </a:prstGeom>
          <a:solidFill>
            <a:srgbClr val="FDB9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2730" y="1107403"/>
            <a:ext cx="2291379" cy="1325563"/>
          </a:xfrm>
          <a:prstGeom prst="rect">
            <a:avLst/>
          </a:prstGeom>
          <a:noFill/>
        </p:spPr>
        <p:txBody>
          <a:bodyPr>
            <a:normAutofit/>
          </a:bodyPr>
          <a:lstStyle>
            <a:lvl1pPr>
              <a:defRPr sz="2800">
                <a:solidFill>
                  <a:schemeClr val="bg1"/>
                </a:solidFill>
              </a:defRPr>
            </a:lvl1pPr>
          </a:lstStyle>
          <a:p>
            <a:r>
              <a:rPr lang="pt-BR" dirty="0" smtClean="0"/>
              <a:t>Clique para editar o título mestre</a:t>
            </a:r>
            <a:endParaRPr lang="pt-BR" dirty="0"/>
          </a:p>
        </p:txBody>
      </p:sp>
      <p:sp>
        <p:nvSpPr>
          <p:cNvPr id="9" name="Subtítulo 2"/>
          <p:cNvSpPr>
            <a:spLocks noGrp="1"/>
          </p:cNvSpPr>
          <p:nvPr>
            <p:ph type="subTitle" idx="1"/>
          </p:nvPr>
        </p:nvSpPr>
        <p:spPr>
          <a:xfrm>
            <a:off x="4066391" y="1107403"/>
            <a:ext cx="5156499" cy="882761"/>
          </a:xfrm>
          <a:prstGeom prst="rect">
            <a:avLst/>
          </a:prstGeom>
        </p:spPr>
        <p:txBody>
          <a:bodyPr/>
          <a:lstStyle>
            <a:lvl1pPr marL="0" indent="0" algn="l">
              <a:buNone/>
              <a:defRPr sz="2400">
                <a:solidFill>
                  <a:srgbClr val="FDB940"/>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7" name="Imagem 6"/>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0900766" y="5512454"/>
            <a:ext cx="1445746" cy="1505694"/>
          </a:xfrm>
          <a:prstGeom prst="rect">
            <a:avLst/>
          </a:prstGeom>
          <a:noFill/>
          <a:effectLst>
            <a:glow>
              <a:schemeClr val="accent1"/>
            </a:glow>
          </a:effectLst>
        </p:spPr>
      </p:pic>
    </p:spTree>
    <p:extLst>
      <p:ext uri="{BB962C8B-B14F-4D97-AF65-F5344CB8AC3E}">
        <p14:creationId xmlns:p14="http://schemas.microsoft.com/office/powerpoint/2010/main" val="306619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Layout Personalizado">
    <p:spTree>
      <p:nvGrpSpPr>
        <p:cNvPr id="1" name=""/>
        <p:cNvGrpSpPr/>
        <p:nvPr/>
      </p:nvGrpSpPr>
      <p:grpSpPr>
        <a:xfrm>
          <a:off x="0" y="0"/>
          <a:ext cx="0" cy="0"/>
          <a:chOff x="0" y="0"/>
          <a:chExt cx="0" cy="0"/>
        </a:xfrm>
      </p:grpSpPr>
      <p:sp>
        <p:nvSpPr>
          <p:cNvPr id="8" name="Retângulo 7"/>
          <p:cNvSpPr/>
          <p:nvPr userDrawn="1"/>
        </p:nvSpPr>
        <p:spPr>
          <a:xfrm>
            <a:off x="0" y="0"/>
            <a:ext cx="2936838" cy="6858000"/>
          </a:xfrm>
          <a:prstGeom prst="rect">
            <a:avLst/>
          </a:prstGeom>
          <a:solidFill>
            <a:srgbClr val="EE3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Título 1"/>
          <p:cNvSpPr>
            <a:spLocks noGrp="1"/>
          </p:cNvSpPr>
          <p:nvPr>
            <p:ph type="title"/>
          </p:nvPr>
        </p:nvSpPr>
        <p:spPr>
          <a:xfrm>
            <a:off x="322730" y="1107403"/>
            <a:ext cx="2291379" cy="1325563"/>
          </a:xfrm>
          <a:prstGeom prst="rect">
            <a:avLst/>
          </a:prstGeom>
          <a:noFill/>
        </p:spPr>
        <p:txBody>
          <a:bodyPr>
            <a:normAutofit/>
          </a:bodyPr>
          <a:lstStyle>
            <a:lvl1pPr>
              <a:defRPr sz="2800">
                <a:solidFill>
                  <a:schemeClr val="bg1"/>
                </a:solidFill>
              </a:defRPr>
            </a:lvl1pPr>
          </a:lstStyle>
          <a:p>
            <a:r>
              <a:rPr lang="pt-BR" dirty="0" smtClean="0"/>
              <a:t>Clique para editar o título mestre</a:t>
            </a:r>
            <a:endParaRPr lang="pt-BR" dirty="0"/>
          </a:p>
        </p:txBody>
      </p:sp>
      <p:sp>
        <p:nvSpPr>
          <p:cNvPr id="9" name="Subtítulo 2"/>
          <p:cNvSpPr>
            <a:spLocks noGrp="1"/>
          </p:cNvSpPr>
          <p:nvPr>
            <p:ph type="subTitle" idx="1"/>
          </p:nvPr>
        </p:nvSpPr>
        <p:spPr>
          <a:xfrm>
            <a:off x="4066391" y="1107403"/>
            <a:ext cx="5156499" cy="882761"/>
          </a:xfrm>
          <a:prstGeom prst="rect">
            <a:avLst/>
          </a:prstGeom>
        </p:spPr>
        <p:txBody>
          <a:bodyPr/>
          <a:lstStyle>
            <a:lvl1pPr marL="0" indent="0" algn="l">
              <a:buNone/>
              <a:defRPr sz="2400">
                <a:solidFill>
                  <a:srgbClr val="EE3124"/>
                </a:solidFill>
                <a:latin typeface="VAG Rounded Std Light" panose="020F05020202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dirty="0" smtClean="0"/>
              <a:t>Clique para editar o estilo do </a:t>
            </a:r>
          </a:p>
          <a:p>
            <a:r>
              <a:rPr lang="pt-BR" dirty="0" smtClean="0"/>
              <a:t>subtítulo mestre</a:t>
            </a:r>
            <a:endParaRPr lang="pt-BR" dirty="0"/>
          </a:p>
        </p:txBody>
      </p:sp>
      <p:pic>
        <p:nvPicPr>
          <p:cNvPr id="7" name="Imagem 6"/>
          <p:cNvPicPr>
            <a:picLocks noChangeAspect="1"/>
          </p:cNvPicPr>
          <p:nvPr userDrawn="1"/>
        </p:nvPicPr>
        <p:blipFill>
          <a:blip r:embed="rId2" cstate="print">
            <a:lum bright="70000" contrast="-70000"/>
            <a:extLst>
              <a:ext uri="{28A0092B-C50C-407E-A947-70E740481C1C}">
                <a14:useLocalDpi xmlns:a14="http://schemas.microsoft.com/office/drawing/2010/main" val="0"/>
              </a:ext>
            </a:extLst>
          </a:blip>
          <a:stretch>
            <a:fillRect/>
          </a:stretch>
        </p:blipFill>
        <p:spPr>
          <a:xfrm>
            <a:off x="10900766" y="5512454"/>
            <a:ext cx="1445745" cy="1505694"/>
          </a:xfrm>
          <a:prstGeom prst="rect">
            <a:avLst/>
          </a:prstGeom>
          <a:noFill/>
          <a:effectLst>
            <a:glow>
              <a:schemeClr val="accent1"/>
            </a:glow>
          </a:effectLst>
        </p:spPr>
      </p:pic>
    </p:spTree>
    <p:extLst>
      <p:ext uri="{BB962C8B-B14F-4D97-AF65-F5344CB8AC3E}">
        <p14:creationId xmlns:p14="http://schemas.microsoft.com/office/powerpoint/2010/main" val="3962589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12.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2.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981874"/>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3" r:id="rId3"/>
    <p:sldLayoutId id="2147483660" r:id="rId4"/>
    <p:sldLayoutId id="2147483661" r:id="rId5"/>
    <p:sldLayoutId id="2147483662" r:id="rId6"/>
    <p:sldLayoutId id="2147483663" r:id="rId7"/>
    <p:sldLayoutId id="2147483664" r:id="rId8"/>
    <p:sldLayoutId id="2147483665" r:id="rId9"/>
    <p:sldLayoutId id="2147483655" r:id="rId10"/>
    <p:sldLayoutId id="2147483666" r:id="rId11"/>
    <p:sldLayoutId id="2147483667" r:id="rId12"/>
    <p:sldLayoutId id="2147483668" r:id="rId13"/>
    <p:sldLayoutId id="2147483669" r:id="rId14"/>
    <p:sldLayoutId id="2147483670" r:id="rId15"/>
    <p:sldLayoutId id="2147483657" r:id="rId16"/>
    <p:sldLayoutId id="2147483672" r:id="rId17"/>
    <p:sldLayoutId id="2147483658" r:id="rId18"/>
    <p:sldLayoutId id="214748369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D5373A-F40B-4EDC-88A8-D8AE725694EE}" type="datetimeFigureOut">
              <a:rPr lang="es-CL" smtClean="0">
                <a:solidFill>
                  <a:prstClr val="black">
                    <a:tint val="75000"/>
                  </a:prstClr>
                </a:solidFill>
              </a:rPr>
              <a:pPr/>
              <a:t>12-06-2018</a:t>
            </a:fld>
            <a:endParaRPr lang="es-CL">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49F836-4EF0-4661-B400-F73F8C5F6815}" type="slidenum">
              <a:rPr lang="es-CL" smtClean="0">
                <a:solidFill>
                  <a:prstClr val="black">
                    <a:tint val="75000"/>
                  </a:prstClr>
                </a:solidFill>
              </a:rPr>
              <a:pPr/>
              <a:t>‹Nº›</a:t>
            </a:fld>
            <a:endParaRPr lang="es-CL">
              <a:solidFill>
                <a:prstClr val="black">
                  <a:tint val="75000"/>
                </a:prstClr>
              </a:solidFill>
            </a:endParaRPr>
          </a:p>
        </p:txBody>
      </p:sp>
    </p:spTree>
    <p:extLst>
      <p:ext uri="{BB962C8B-B14F-4D97-AF65-F5344CB8AC3E}">
        <p14:creationId xmlns:p14="http://schemas.microsoft.com/office/powerpoint/2010/main" val="3546098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760" y="249239"/>
            <a:ext cx="10972482" cy="5302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Clr>
                <a:srgbClr val="000000"/>
              </a:buClr>
              <a:buSzPts val="1400"/>
              <a:buFont typeface="Arial"/>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11" name="Shape 11"/>
          <p:cNvSpPr txBox="1">
            <a:spLocks noGrp="1"/>
          </p:cNvSpPr>
          <p:nvPr>
            <p:ph type="body" idx="1"/>
          </p:nvPr>
        </p:nvSpPr>
        <p:spPr>
          <a:xfrm>
            <a:off x="609760" y="1216026"/>
            <a:ext cx="10972482" cy="5032375"/>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lnSpc>
                <a:spcPct val="100000"/>
              </a:lnSpc>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pic>
        <p:nvPicPr>
          <p:cNvPr id="12" name="Shape 12"/>
          <p:cNvPicPr preferRelativeResize="0"/>
          <p:nvPr/>
        </p:nvPicPr>
        <p:blipFill rotWithShape="1">
          <a:blip r:embed="rId13">
            <a:alphaModFix/>
          </a:blip>
          <a:srcRect/>
          <a:stretch/>
        </p:blipFill>
        <p:spPr>
          <a:xfrm>
            <a:off x="10823218" y="6467475"/>
            <a:ext cx="1143298" cy="217488"/>
          </a:xfrm>
          <a:prstGeom prst="rect">
            <a:avLst/>
          </a:prstGeom>
          <a:noFill/>
          <a:ln>
            <a:noFill/>
          </a:ln>
        </p:spPr>
      </p:pic>
      <p:sp>
        <p:nvSpPr>
          <p:cNvPr id="13" name="Shape 13"/>
          <p:cNvSpPr/>
          <p:nvPr/>
        </p:nvSpPr>
        <p:spPr>
          <a:xfrm>
            <a:off x="227073" y="6480176"/>
            <a:ext cx="200077" cy="201613"/>
          </a:xfrm>
          <a:prstGeom prst="ellipse">
            <a:avLst/>
          </a:prstGeom>
          <a:solidFill>
            <a:schemeClr val="accent1"/>
          </a:solidFill>
          <a:ln>
            <a:noFill/>
          </a:ln>
        </p:spPr>
        <p:txBody>
          <a:bodyPr spcFirstLastPara="1" wrap="square" lIns="91425" tIns="45700" rIns="91425" bIns="45700" anchor="ctr" anchorCtr="0">
            <a:noAutofit/>
          </a:bodyPr>
          <a:lstStyle/>
          <a:p>
            <a:pPr marL="109538" indent="-109538" algn="ctr">
              <a:buClr>
                <a:srgbClr val="646569"/>
              </a:buClr>
              <a:buSzPts val="1600"/>
              <a:buFont typeface="Arial"/>
              <a:buNone/>
            </a:pPr>
            <a:endParaRPr sz="1600" kern="0">
              <a:solidFill>
                <a:srgbClr val="FFFFFF"/>
              </a:solidFill>
              <a:ea typeface="Arial"/>
              <a:cs typeface="Arial"/>
              <a:sym typeface="Arial"/>
            </a:endParaRPr>
          </a:p>
        </p:txBody>
      </p:sp>
      <p:sp>
        <p:nvSpPr>
          <p:cNvPr id="14" name="Shape 14"/>
          <p:cNvSpPr txBox="1"/>
          <p:nvPr/>
        </p:nvSpPr>
        <p:spPr>
          <a:xfrm>
            <a:off x="497017" y="6535739"/>
            <a:ext cx="1408479" cy="85725"/>
          </a:xfrm>
          <a:prstGeom prst="rect">
            <a:avLst/>
          </a:prstGeom>
          <a:noFill/>
          <a:ln>
            <a:noFill/>
          </a:ln>
        </p:spPr>
        <p:txBody>
          <a:bodyPr spcFirstLastPara="1" wrap="square" lIns="0" tIns="0" rIns="0" bIns="0" anchor="t" anchorCtr="0">
            <a:noAutofit/>
          </a:bodyPr>
          <a:lstStyle/>
          <a:p>
            <a:pPr>
              <a:buClr>
                <a:srgbClr val="646569"/>
              </a:buClr>
              <a:buSzPts val="550"/>
              <a:buFont typeface="Arial"/>
              <a:buNone/>
            </a:pPr>
            <a:r>
              <a:rPr lang="en-US" sz="550" kern="0">
                <a:solidFill>
                  <a:srgbClr val="646569"/>
                </a:solidFill>
                <a:ea typeface="Arial"/>
                <a:cs typeface="Arial"/>
                <a:sym typeface="Arial"/>
              </a:rPr>
              <a:t>. © TechSoup Global | All rights reserved</a:t>
            </a:r>
            <a:endParaRPr sz="1400" kern="0">
              <a:solidFill>
                <a:srgbClr val="000000"/>
              </a:solidFill>
              <a:ea typeface="Arial"/>
              <a:cs typeface="Arial"/>
              <a:sym typeface="Arial"/>
            </a:endParaRPr>
          </a:p>
        </p:txBody>
      </p:sp>
      <p:sp>
        <p:nvSpPr>
          <p:cNvPr id="15" name="Shape 15"/>
          <p:cNvSpPr txBox="1"/>
          <p:nvPr/>
        </p:nvSpPr>
        <p:spPr>
          <a:xfrm>
            <a:off x="212780" y="6500814"/>
            <a:ext cx="228660" cy="153987"/>
          </a:xfrm>
          <a:prstGeom prst="rect">
            <a:avLst/>
          </a:prstGeom>
          <a:noFill/>
          <a:ln>
            <a:noFill/>
          </a:ln>
        </p:spPr>
        <p:txBody>
          <a:bodyPr spcFirstLastPara="1" wrap="square" lIns="0" tIns="0" rIns="0" bIns="0" anchor="t" anchorCtr="0">
            <a:noAutofit/>
          </a:bodyPr>
          <a:lstStyle/>
          <a:p>
            <a:pPr algn="ctr">
              <a:buClr>
                <a:srgbClr val="000000"/>
              </a:buClr>
              <a:buSzPts val="1000"/>
              <a:buFont typeface="Arial"/>
              <a:buNone/>
            </a:pPr>
            <a:fld id="{00000000-1234-1234-1234-123412341234}" type="slidenum">
              <a:rPr lang="en-US" sz="1000" kern="0">
                <a:solidFill>
                  <a:srgbClr val="FFFFFF"/>
                </a:solidFill>
                <a:ea typeface="Arial"/>
                <a:cs typeface="Arial"/>
                <a:sym typeface="Arial"/>
              </a:rPr>
              <a:pPr algn="ctr">
                <a:buClr>
                  <a:srgbClr val="000000"/>
                </a:buClr>
                <a:buSzPts val="1000"/>
                <a:buFont typeface="Arial"/>
                <a:buNone/>
              </a:pPr>
              <a:t>‹Nº›</a:t>
            </a:fld>
            <a:endParaRPr sz="1000" kern="0">
              <a:solidFill>
                <a:srgbClr val="FFFFFF"/>
              </a:solidFill>
              <a:ea typeface="Arial"/>
              <a:cs typeface="Arial"/>
              <a:sym typeface="Arial"/>
            </a:endParaRPr>
          </a:p>
        </p:txBody>
      </p:sp>
    </p:spTree>
    <p:extLst>
      <p:ext uri="{BB962C8B-B14F-4D97-AF65-F5344CB8AC3E}">
        <p14:creationId xmlns:p14="http://schemas.microsoft.com/office/powerpoint/2010/main" val="677112564"/>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09759" y="249238"/>
            <a:ext cx="10972357" cy="5301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2600" b="0" i="0" u="none" strike="noStrike" cap="none">
                <a:solidFill>
                  <a:schemeClr val="dk1"/>
                </a:solidFill>
                <a:latin typeface="Arial"/>
                <a:ea typeface="Arial"/>
                <a:cs typeface="Arial"/>
                <a:sym typeface="Arial"/>
              </a:defRPr>
            </a:lvl1pPr>
            <a:lvl2pPr marR="0" lvl="1" algn="ctr" rtl="0">
              <a:spcBef>
                <a:spcPts val="0"/>
              </a:spcBef>
              <a:spcAft>
                <a:spcPts val="0"/>
              </a:spcAft>
              <a:buSzPts val="1400"/>
              <a:buNone/>
              <a:defRPr sz="2600" b="0" i="0" u="none" strike="noStrike" cap="none">
                <a:solidFill>
                  <a:schemeClr val="dk1"/>
                </a:solidFill>
                <a:latin typeface="Arial"/>
                <a:ea typeface="Arial"/>
                <a:cs typeface="Arial"/>
                <a:sym typeface="Arial"/>
              </a:defRPr>
            </a:lvl2pPr>
            <a:lvl3pPr marR="0" lvl="2" algn="ctr" rtl="0">
              <a:spcBef>
                <a:spcPts val="0"/>
              </a:spcBef>
              <a:spcAft>
                <a:spcPts val="0"/>
              </a:spcAft>
              <a:buSzPts val="1400"/>
              <a:buNone/>
              <a:defRPr sz="2600" b="0" i="0" u="none" strike="noStrike" cap="none">
                <a:solidFill>
                  <a:schemeClr val="dk1"/>
                </a:solidFill>
                <a:latin typeface="Arial"/>
                <a:ea typeface="Arial"/>
                <a:cs typeface="Arial"/>
                <a:sym typeface="Arial"/>
              </a:defRPr>
            </a:lvl3pPr>
            <a:lvl4pPr marR="0" lvl="3" algn="ctr" rtl="0">
              <a:spcBef>
                <a:spcPts val="0"/>
              </a:spcBef>
              <a:spcAft>
                <a:spcPts val="0"/>
              </a:spcAft>
              <a:buSzPts val="1400"/>
              <a:buNone/>
              <a:defRPr sz="2600" b="0" i="0" u="none" strike="noStrike" cap="none">
                <a:solidFill>
                  <a:schemeClr val="dk1"/>
                </a:solidFill>
                <a:latin typeface="Arial"/>
                <a:ea typeface="Arial"/>
                <a:cs typeface="Arial"/>
                <a:sym typeface="Arial"/>
              </a:defRPr>
            </a:lvl4pPr>
            <a:lvl5pPr marR="0" lvl="4" algn="ctr" rtl="0">
              <a:spcBef>
                <a:spcPts val="0"/>
              </a:spcBef>
              <a:spcAft>
                <a:spcPts val="0"/>
              </a:spcAft>
              <a:buSzPts val="1400"/>
              <a:buNone/>
              <a:defRPr sz="2600" b="0" i="0" u="none" strike="noStrike" cap="none">
                <a:solidFill>
                  <a:schemeClr val="dk1"/>
                </a:solidFill>
                <a:latin typeface="Arial"/>
                <a:ea typeface="Arial"/>
                <a:cs typeface="Arial"/>
                <a:sym typeface="Arial"/>
              </a:defRPr>
            </a:lvl5pPr>
            <a:lvl6pPr marR="0" lvl="5"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6pPr>
            <a:lvl7pPr marR="0" lvl="6"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7pPr>
            <a:lvl8pPr marR="0" lvl="7"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8pPr>
            <a:lvl9pPr marR="0" lvl="8" algn="l" rtl="0">
              <a:lnSpc>
                <a:spcPct val="90000"/>
              </a:lnSpc>
              <a:spcBef>
                <a:spcPts val="0"/>
              </a:spcBef>
              <a:spcAft>
                <a:spcPts val="0"/>
              </a:spcAft>
              <a:buSzPts val="1400"/>
              <a:buNone/>
              <a:defRPr sz="3200" b="1" i="0" u="none" strike="noStrike" cap="none">
                <a:solidFill>
                  <a:schemeClr val="accent1"/>
                </a:solidFill>
                <a:latin typeface="Arial Narrow"/>
                <a:ea typeface="Arial Narrow"/>
                <a:cs typeface="Arial Narrow"/>
                <a:sym typeface="Arial Narrow"/>
              </a:defRPr>
            </a:lvl9pPr>
          </a:lstStyle>
          <a:p>
            <a:endParaRPr/>
          </a:p>
        </p:txBody>
      </p:sp>
      <p:sp>
        <p:nvSpPr>
          <p:cNvPr id="94" name="Shape 94"/>
          <p:cNvSpPr txBox="1">
            <a:spLocks noGrp="1"/>
          </p:cNvSpPr>
          <p:nvPr>
            <p:ph type="body" idx="1"/>
          </p:nvPr>
        </p:nvSpPr>
        <p:spPr>
          <a:xfrm>
            <a:off x="609759" y="1216025"/>
            <a:ext cx="10972357" cy="5032500"/>
          </a:xfrm>
          <a:prstGeom prst="rect">
            <a:avLst/>
          </a:prstGeom>
          <a:noFill/>
          <a:ln>
            <a:noFill/>
          </a:ln>
        </p:spPr>
        <p:txBody>
          <a:bodyPr spcFirstLastPara="1" wrap="square" lIns="91425" tIns="91425" rIns="91425" bIns="91425" anchor="t" anchorCtr="0"/>
          <a:lstStyle>
            <a:lvl1pPr marL="457200" marR="0" lvl="0" indent="-355600" algn="l" rtl="0">
              <a:lnSpc>
                <a:spcPct val="105000"/>
              </a:lnSpc>
              <a:spcBef>
                <a:spcPts val="1200"/>
              </a:spcBef>
              <a:spcAft>
                <a:spcPts val="0"/>
              </a:spcAft>
              <a:buClr>
                <a:schemeClr val="accent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105000"/>
              </a:lnSpc>
              <a:spcBef>
                <a:spcPts val="300"/>
              </a:spcBef>
              <a:spcAft>
                <a:spcPts val="0"/>
              </a:spcAft>
              <a:buClr>
                <a:schemeClr val="accent2"/>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5000"/>
              </a:lnSpc>
              <a:spcBef>
                <a:spcPts val="300"/>
              </a:spcBef>
              <a:spcAft>
                <a:spcPts val="0"/>
              </a:spcAft>
              <a:buClr>
                <a:srgbClr val="7F7F7F"/>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09880" algn="l" rtl="0">
              <a:spcBef>
                <a:spcPts val="500"/>
              </a:spcBef>
              <a:spcAft>
                <a:spcPts val="0"/>
              </a:spcAft>
              <a:buClr>
                <a:schemeClr val="accent2"/>
              </a:buClr>
              <a:buSzPts val="1280"/>
              <a:buFont typeface="Noto Sans Symbols"/>
              <a:buChar char="▪"/>
              <a:defRPr sz="16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L="2743200" marR="0" lvl="5"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spcBef>
                <a:spcPts val="72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spcBef>
                <a:spcPts val="720"/>
              </a:spcBef>
              <a:spcAft>
                <a:spcPts val="72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pic>
        <p:nvPicPr>
          <p:cNvPr id="95" name="Shape 95"/>
          <p:cNvPicPr preferRelativeResize="0"/>
          <p:nvPr/>
        </p:nvPicPr>
        <p:blipFill rotWithShape="1">
          <a:blip r:embed="rId13">
            <a:alphaModFix/>
          </a:blip>
          <a:srcRect/>
          <a:stretch/>
        </p:blipFill>
        <p:spPr>
          <a:xfrm>
            <a:off x="10823218" y="6467475"/>
            <a:ext cx="1143298" cy="217488"/>
          </a:xfrm>
          <a:prstGeom prst="rect">
            <a:avLst/>
          </a:prstGeom>
          <a:noFill/>
          <a:ln>
            <a:noFill/>
          </a:ln>
        </p:spPr>
      </p:pic>
      <p:sp>
        <p:nvSpPr>
          <p:cNvPr id="96" name="Shape 96"/>
          <p:cNvSpPr/>
          <p:nvPr/>
        </p:nvSpPr>
        <p:spPr>
          <a:xfrm>
            <a:off x="227072" y="6480175"/>
            <a:ext cx="200152" cy="201600"/>
          </a:xfrm>
          <a:prstGeom prst="ellipse">
            <a:avLst/>
          </a:prstGeom>
          <a:solidFill>
            <a:schemeClr val="accent1"/>
          </a:solidFill>
          <a:ln>
            <a:noFill/>
          </a:ln>
        </p:spPr>
        <p:txBody>
          <a:bodyPr spcFirstLastPara="1" wrap="square" lIns="91425" tIns="45700" rIns="91425" bIns="45700" anchor="ctr" anchorCtr="0">
            <a:noAutofit/>
          </a:bodyPr>
          <a:lstStyle/>
          <a:p>
            <a:pPr marL="109537" indent="-109537" algn="ctr">
              <a:buClr>
                <a:srgbClr val="646569"/>
              </a:buClr>
              <a:buSzPts val="1600"/>
              <a:buFont typeface="Arial"/>
              <a:buNone/>
            </a:pPr>
            <a:endParaRPr sz="1600" kern="0">
              <a:solidFill>
                <a:srgbClr val="FFFFFF"/>
              </a:solidFill>
              <a:ea typeface="Arial"/>
              <a:cs typeface="Arial"/>
              <a:sym typeface="Arial"/>
            </a:endParaRPr>
          </a:p>
        </p:txBody>
      </p:sp>
      <p:sp>
        <p:nvSpPr>
          <p:cNvPr id="97" name="Shape 97"/>
          <p:cNvSpPr txBox="1"/>
          <p:nvPr/>
        </p:nvSpPr>
        <p:spPr>
          <a:xfrm>
            <a:off x="497017" y="6535738"/>
            <a:ext cx="1408567" cy="85800"/>
          </a:xfrm>
          <a:prstGeom prst="rect">
            <a:avLst/>
          </a:prstGeom>
          <a:noFill/>
          <a:ln>
            <a:noFill/>
          </a:ln>
        </p:spPr>
        <p:txBody>
          <a:bodyPr spcFirstLastPara="1" wrap="square" lIns="0" tIns="0" rIns="0" bIns="0" anchor="t" anchorCtr="0">
            <a:noAutofit/>
          </a:bodyPr>
          <a:lstStyle/>
          <a:p>
            <a:pPr>
              <a:buClr>
                <a:srgbClr val="646569"/>
              </a:buClr>
              <a:buSzPts val="550"/>
              <a:buFont typeface="Arial"/>
              <a:buNone/>
            </a:pPr>
            <a:r>
              <a:rPr lang="en-US" sz="550" kern="0">
                <a:solidFill>
                  <a:srgbClr val="646569"/>
                </a:solidFill>
                <a:ea typeface="Arial"/>
                <a:cs typeface="Arial"/>
                <a:sym typeface="Arial"/>
              </a:rPr>
              <a:t>. © TechSoup Global | All rights reserved</a:t>
            </a:r>
            <a:endParaRPr sz="1400" kern="0">
              <a:solidFill>
                <a:srgbClr val="000000"/>
              </a:solidFill>
              <a:cs typeface="Arial"/>
              <a:sym typeface="Arial"/>
            </a:endParaRPr>
          </a:p>
        </p:txBody>
      </p:sp>
      <p:sp>
        <p:nvSpPr>
          <p:cNvPr id="98" name="Shape 98"/>
          <p:cNvSpPr txBox="1"/>
          <p:nvPr/>
        </p:nvSpPr>
        <p:spPr>
          <a:xfrm>
            <a:off x="212780" y="6500813"/>
            <a:ext cx="228660" cy="153900"/>
          </a:xfrm>
          <a:prstGeom prst="rect">
            <a:avLst/>
          </a:prstGeom>
          <a:noFill/>
          <a:ln>
            <a:noFill/>
          </a:ln>
        </p:spPr>
        <p:txBody>
          <a:bodyPr spcFirstLastPara="1" wrap="square" lIns="0" tIns="0" rIns="0" bIns="0" anchor="t" anchorCtr="0">
            <a:noAutofit/>
          </a:bodyPr>
          <a:lstStyle/>
          <a:p>
            <a:pPr algn="ctr">
              <a:buClr>
                <a:srgbClr val="000000"/>
              </a:buClr>
              <a:buFont typeface="Arial"/>
              <a:buNone/>
            </a:pPr>
            <a:fld id="{00000000-1234-1234-1234-123412341234}" type="slidenum">
              <a:rPr lang="en-US" sz="1000" kern="0">
                <a:solidFill>
                  <a:srgbClr val="FFFFFF"/>
                </a:solidFill>
                <a:ea typeface="Arial"/>
                <a:cs typeface="Arial"/>
                <a:sym typeface="Arial"/>
              </a:rPr>
              <a:pPr algn="ctr">
                <a:buClr>
                  <a:srgbClr val="000000"/>
                </a:buClr>
                <a:buFont typeface="Arial"/>
                <a:buNone/>
              </a:pPr>
              <a:t>‹Nº›</a:t>
            </a:fld>
            <a:endParaRPr sz="1000" kern="0">
              <a:solidFill>
                <a:srgbClr val="FFFFFF"/>
              </a:solidFill>
              <a:ea typeface="Arial"/>
              <a:cs typeface="Arial"/>
              <a:sym typeface="Arial"/>
            </a:endParaRPr>
          </a:p>
        </p:txBody>
      </p:sp>
    </p:spTree>
    <p:extLst>
      <p:ext uri="{BB962C8B-B14F-4D97-AF65-F5344CB8AC3E}">
        <p14:creationId xmlns:p14="http://schemas.microsoft.com/office/powerpoint/2010/main" val="849096829"/>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hyperlink" Target="mailto:Eugenio@cdichile.org"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jpeg"/><Relationship Id="rId12" Type="http://schemas.openxmlformats.org/officeDocument/2006/relationships/image" Target="../media/image44.jpg"/><Relationship Id="rId2" Type="http://schemas.openxmlformats.org/officeDocument/2006/relationships/image" Target="../media/image34.png"/><Relationship Id="rId1" Type="http://schemas.openxmlformats.org/officeDocument/2006/relationships/slideLayout" Target="../slideLayouts/slideLayout19.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tiff"/><Relationship Id="rId4" Type="http://schemas.openxmlformats.org/officeDocument/2006/relationships/image" Target="../media/image36.jpe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b="1" dirty="0"/>
              <a:t>THE "INSIGHTS INTO DEVELOPMENT" CONFERENCE</a:t>
            </a:r>
            <a:r>
              <a:rPr lang="en-US" dirty="0"/>
              <a:t/>
            </a:r>
            <a:br>
              <a:rPr lang="en-US" dirty="0"/>
            </a:br>
            <a:r>
              <a:rPr lang="es-CL" dirty="0"/>
              <a:t>Almaty, June 2018</a:t>
            </a:r>
            <a:br>
              <a:rPr lang="es-CL" dirty="0"/>
            </a:br>
            <a:endParaRPr lang="es-CL" dirty="0"/>
          </a:p>
        </p:txBody>
      </p:sp>
      <p:pic>
        <p:nvPicPr>
          <p:cNvPr id="1026" name="Picture 2" descr="Resultado de imagen para techsou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3134" y="4116741"/>
            <a:ext cx="5121509" cy="256075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75" y="3426117"/>
            <a:ext cx="4201504" cy="3251379"/>
          </a:xfrm>
          <a:prstGeom prst="rect">
            <a:avLst/>
          </a:prstGeom>
        </p:spPr>
      </p:pic>
      <p:pic>
        <p:nvPicPr>
          <p:cNvPr id="5" name="Picture 2" descr="Compan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735" y="0"/>
            <a:ext cx="6688709" cy="411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742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3600" cap="all" dirty="0"/>
              <a:t>IT'S NOT ABOUT CHARITY, IT'S ABOUT JUSTICE'</a:t>
            </a:r>
            <a:br>
              <a:rPr lang="en-US" sz="3600" cap="all" dirty="0"/>
            </a:br>
            <a:r>
              <a:rPr lang="es-CL" sz="3600" dirty="0" smtClean="0"/>
              <a:t/>
            </a:r>
            <a:br>
              <a:rPr lang="es-CL" sz="3600" dirty="0" smtClean="0"/>
            </a:br>
            <a:r>
              <a:rPr lang="es-CL" sz="3600" dirty="0" smtClean="0"/>
              <a:t>Bono, U2</a:t>
            </a:r>
            <a:endParaRPr lang="en-US" sz="3400" dirty="0"/>
          </a:p>
        </p:txBody>
      </p:sp>
      <p:sp>
        <p:nvSpPr>
          <p:cNvPr id="6" name="Subtítulo 5"/>
          <p:cNvSpPr>
            <a:spLocks noGrp="1"/>
          </p:cNvSpPr>
          <p:nvPr>
            <p:ph type="subTitle" idx="1"/>
          </p:nvPr>
        </p:nvSpPr>
        <p:spPr/>
        <p:txBody>
          <a:bodyPr/>
          <a:lstStyle/>
          <a:p>
            <a:endParaRPr lang="en-US"/>
          </a:p>
        </p:txBody>
      </p:sp>
      <p:pic>
        <p:nvPicPr>
          <p:cNvPr id="2050" name="Picture 2" descr="https://cdn.ontourmedia.io/u2/non_secure/news/images/bono_spee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91" y="5117432"/>
            <a:ext cx="1905000" cy="15049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talent is universal opportunity is n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399" y="802105"/>
            <a:ext cx="7422145" cy="556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323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3600" cap="all" dirty="0"/>
              <a:t>IT'S NOT ABOUT CHARITY, IT'S ABOUT JUSTICE'</a:t>
            </a:r>
            <a:br>
              <a:rPr lang="en-US" sz="3600" cap="all" dirty="0"/>
            </a:br>
            <a:r>
              <a:rPr lang="es-CL" sz="3600" dirty="0" smtClean="0"/>
              <a:t/>
            </a:r>
            <a:br>
              <a:rPr lang="es-CL" sz="3600" dirty="0" smtClean="0"/>
            </a:br>
            <a:r>
              <a:rPr lang="es-CL" sz="3600" dirty="0" smtClean="0"/>
              <a:t>Bono, U2</a:t>
            </a:r>
            <a:endParaRPr lang="en-US" sz="3400" dirty="0"/>
          </a:p>
        </p:txBody>
      </p:sp>
      <p:sp>
        <p:nvSpPr>
          <p:cNvPr id="8" name="Subtítulo 7"/>
          <p:cNvSpPr>
            <a:spLocks noGrp="1"/>
          </p:cNvSpPr>
          <p:nvPr>
            <p:ph type="subTitle" idx="1"/>
          </p:nvPr>
        </p:nvSpPr>
        <p:spPr/>
        <p:txBody>
          <a:bodyPr/>
          <a:lstStyle/>
          <a:p>
            <a:endParaRPr lang="en-US"/>
          </a:p>
        </p:txBody>
      </p:sp>
      <p:pic>
        <p:nvPicPr>
          <p:cNvPr id="2050" name="Picture 2" descr="https://cdn.ontourmedia.io/u2/non_secure/news/images/bono_spee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91" y="5117432"/>
            <a:ext cx="1905000" cy="150495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ecnologia y oportunidad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4799" y="707845"/>
            <a:ext cx="4822370" cy="3212441"/>
          </a:xfrm>
          <a:prstGeom prst="ellipse">
            <a:avLst/>
          </a:prstGeom>
          <a:ln w="63500" cap="rnd">
            <a:noFill/>
          </a:ln>
          <a:effectLst>
            <a:outerShdw blurRad="381000" dist="292100" dir="5400000" sx="-80000" sy="-18000" rotWithShape="0">
              <a:srgbClr val="000000">
                <a:alpha val="22000"/>
              </a:srgbClr>
            </a:outerShdw>
            <a:softEdge rad="12700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730" y="3920286"/>
            <a:ext cx="4176122" cy="2780017"/>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0714" y="506040"/>
            <a:ext cx="3969834" cy="2646556"/>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0815" y="0"/>
            <a:ext cx="2636520" cy="3950970"/>
          </a:xfrm>
          <a:prstGeom prst="rect">
            <a:avLst/>
          </a:prstGeom>
        </p:spPr>
      </p:pic>
      <p:pic>
        <p:nvPicPr>
          <p:cNvPr id="7" name="Imagen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29542" y="3920286"/>
            <a:ext cx="4255254" cy="2839572"/>
          </a:xfrm>
          <a:prstGeom prst="rect">
            <a:avLst/>
          </a:prstGeom>
        </p:spPr>
      </p:pic>
    </p:spTree>
    <p:extLst>
      <p:ext uri="{BB962C8B-B14F-4D97-AF65-F5344CB8AC3E}">
        <p14:creationId xmlns:p14="http://schemas.microsoft.com/office/powerpoint/2010/main" val="34502116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27272"/>
            <a:ext cx="2727158" cy="1560261"/>
          </a:xfrm>
        </p:spPr>
        <p:txBody>
          <a:bodyPr>
            <a:noAutofit/>
          </a:bodyPr>
          <a:lstStyle/>
          <a:p>
            <a:r>
              <a:rPr lang="en-US" sz="4800" dirty="0"/>
              <a:t>The future relies in the new digital skills</a:t>
            </a:r>
          </a:p>
        </p:txBody>
      </p:sp>
      <p:pic>
        <p:nvPicPr>
          <p:cNvPr id="3074" name="Picture 2" descr="Image result for alec ross industries of the fu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3534" y="900943"/>
            <a:ext cx="3435794" cy="5275267"/>
          </a:xfrm>
          <a:prstGeom prst="rect">
            <a:avLst/>
          </a:prstGeom>
          <a:noFill/>
          <a:scene3d>
            <a:camera prst="isometricOffAxis1Right"/>
            <a:lightRig rig="threePt" dir="t"/>
          </a:scene3d>
          <a:sp3d>
            <a:bevelT/>
          </a:sp3d>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6709328" y="-452859"/>
            <a:ext cx="6208294" cy="1560261"/>
          </a:xfrm>
          <a:prstGeom prst="rect">
            <a:avLst/>
          </a:prstGeom>
          <a:noFill/>
        </p:spPr>
        <p:txBody>
          <a:bodyPr>
            <a:no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r>
              <a:rPr lang="es-CL" sz="6600" dirty="0" smtClean="0">
                <a:solidFill>
                  <a:schemeClr val="tx1"/>
                </a:solidFill>
              </a:rPr>
              <a:t/>
            </a:r>
            <a:br>
              <a:rPr lang="es-CL" sz="6600" dirty="0" smtClean="0">
                <a:solidFill>
                  <a:schemeClr val="tx1"/>
                </a:solidFill>
              </a:rPr>
            </a:br>
            <a:r>
              <a:rPr lang="es-CL" sz="6600" dirty="0" err="1" smtClean="0">
                <a:solidFill>
                  <a:schemeClr val="tx1"/>
                </a:solidFill>
              </a:rPr>
              <a:t>Robotics</a:t>
            </a:r>
            <a:r>
              <a:rPr lang="es-CL" sz="6600" dirty="0" smtClean="0">
                <a:solidFill>
                  <a:schemeClr val="tx1"/>
                </a:solidFill>
              </a:rPr>
              <a:t> (AI)</a:t>
            </a:r>
          </a:p>
          <a:p>
            <a:r>
              <a:rPr lang="es-CL" sz="6600" dirty="0" err="1" smtClean="0">
                <a:solidFill>
                  <a:schemeClr val="tx1"/>
                </a:solidFill>
              </a:rPr>
              <a:t>Genomics</a:t>
            </a:r>
            <a:endParaRPr lang="es-CL" sz="6600" dirty="0" smtClean="0">
              <a:solidFill>
                <a:schemeClr val="tx1"/>
              </a:solidFill>
            </a:endParaRPr>
          </a:p>
          <a:p>
            <a:r>
              <a:rPr lang="es-CL" sz="6600" dirty="0" smtClean="0">
                <a:solidFill>
                  <a:schemeClr val="tx1"/>
                </a:solidFill>
              </a:rPr>
              <a:t>IOT</a:t>
            </a:r>
          </a:p>
          <a:p>
            <a:r>
              <a:rPr lang="es-CL" sz="6600" dirty="0" err="1" smtClean="0">
                <a:solidFill>
                  <a:schemeClr val="tx1"/>
                </a:solidFill>
              </a:rPr>
              <a:t>CyberSecurity</a:t>
            </a:r>
            <a:endParaRPr lang="es-CL" sz="6600" dirty="0" smtClean="0">
              <a:solidFill>
                <a:schemeClr val="tx1"/>
              </a:solidFill>
            </a:endParaRPr>
          </a:p>
          <a:p>
            <a:r>
              <a:rPr lang="es-CL" sz="6600" dirty="0" smtClean="0">
                <a:solidFill>
                  <a:schemeClr val="tx1"/>
                </a:solidFill>
              </a:rPr>
              <a:t>Block </a:t>
            </a:r>
            <a:r>
              <a:rPr lang="es-CL" sz="6600" dirty="0" err="1" smtClean="0">
                <a:solidFill>
                  <a:schemeClr val="tx1"/>
                </a:solidFill>
              </a:rPr>
              <a:t>Chain</a:t>
            </a:r>
            <a:endParaRPr lang="es-CL" sz="6600" dirty="0" smtClean="0">
              <a:solidFill>
                <a:schemeClr val="tx1"/>
              </a:solidFill>
            </a:endParaRPr>
          </a:p>
          <a:p>
            <a:r>
              <a:rPr lang="es-CL" sz="6600" dirty="0" smtClean="0">
                <a:solidFill>
                  <a:schemeClr val="tx1"/>
                </a:solidFill>
              </a:rPr>
              <a:t>Big Data </a:t>
            </a:r>
            <a:endParaRPr lang="en-US" sz="6600" dirty="0">
              <a:solidFill>
                <a:schemeClr val="tx1"/>
              </a:solidFill>
            </a:endParaRPr>
          </a:p>
        </p:txBody>
      </p:sp>
    </p:spTree>
    <p:extLst>
      <p:ext uri="{BB962C8B-B14F-4D97-AF65-F5344CB8AC3E}">
        <p14:creationId xmlns:p14="http://schemas.microsoft.com/office/powerpoint/2010/main" val="3993388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2967789" cy="1560261"/>
          </a:xfrm>
        </p:spPr>
        <p:txBody>
          <a:bodyPr>
            <a:noAutofit/>
          </a:bodyPr>
          <a:lstStyle/>
          <a:p>
            <a:r>
              <a:rPr lang="en-US" sz="4500" dirty="0"/>
              <a:t>The future relies in the new digital skills</a:t>
            </a:r>
          </a:p>
        </p:txBody>
      </p:sp>
      <p:pic>
        <p:nvPicPr>
          <p:cNvPr id="5124" name="Picture 4" descr="https://blogs-images.forbes.com/niallmccarthy/files/2017/11/20171130_Autom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789" y="164433"/>
            <a:ext cx="9144000" cy="65151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alec ross industries of the fu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563" y="4189493"/>
            <a:ext cx="1659643" cy="2548191"/>
          </a:xfrm>
          <a:prstGeom prst="rect">
            <a:avLst/>
          </a:prstGeom>
          <a:noFill/>
          <a:scene3d>
            <a:camera prst="isometricOffAxis1Righ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459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27272"/>
            <a:ext cx="2727158" cy="1560261"/>
          </a:xfrm>
        </p:spPr>
        <p:txBody>
          <a:bodyPr>
            <a:noAutofit/>
          </a:bodyPr>
          <a:lstStyle/>
          <a:p>
            <a:r>
              <a:rPr lang="es-CL" sz="3600" dirty="0" err="1" smtClean="0"/>
              <a:t>The</a:t>
            </a:r>
            <a:r>
              <a:rPr lang="es-CL" sz="3600" dirty="0" smtClean="0"/>
              <a:t> </a:t>
            </a:r>
            <a:r>
              <a:rPr lang="es-CL" sz="3600" dirty="0" err="1" smtClean="0"/>
              <a:t>Code-Ification</a:t>
            </a:r>
            <a:r>
              <a:rPr lang="es-CL" sz="3600" dirty="0" smtClean="0"/>
              <a:t> of</a:t>
            </a:r>
            <a:br>
              <a:rPr lang="es-CL" sz="3600" dirty="0" smtClean="0"/>
            </a:br>
            <a:r>
              <a:rPr lang="es-CL" sz="3600" dirty="0" smtClean="0"/>
              <a:t>Money, </a:t>
            </a:r>
            <a:r>
              <a:rPr lang="es-CL" sz="3600" dirty="0" err="1" smtClean="0"/>
              <a:t>Markets</a:t>
            </a:r>
            <a:r>
              <a:rPr lang="es-CL" sz="3600" dirty="0" smtClean="0"/>
              <a:t> and TRUST! (Block </a:t>
            </a:r>
            <a:r>
              <a:rPr lang="es-CL" sz="3600" dirty="0" err="1" smtClean="0"/>
              <a:t>Chain</a:t>
            </a:r>
            <a:r>
              <a:rPr lang="es-CL" sz="3600" dirty="0" smtClean="0"/>
              <a:t>)</a:t>
            </a:r>
            <a:endParaRPr lang="en-US" sz="3400" dirty="0"/>
          </a:p>
        </p:txBody>
      </p:sp>
      <p:sp>
        <p:nvSpPr>
          <p:cNvPr id="4" name="Rectángulo 3"/>
          <p:cNvSpPr/>
          <p:nvPr/>
        </p:nvSpPr>
        <p:spPr>
          <a:xfrm>
            <a:off x="3335437" y="561970"/>
            <a:ext cx="8327173" cy="5170646"/>
          </a:xfrm>
          <a:prstGeom prst="rect">
            <a:avLst/>
          </a:prstGeom>
          <a:solidFill>
            <a:schemeClr val="bg1"/>
          </a:solidFill>
        </p:spPr>
        <p:txBody>
          <a:bodyPr wrap="square">
            <a:spAutoFit/>
          </a:bodyPr>
          <a:lstStyle/>
          <a:p>
            <a:r>
              <a:rPr lang="en-US" sz="3000" dirty="0" smtClean="0"/>
              <a:t>“.. </a:t>
            </a:r>
            <a:r>
              <a:rPr lang="en-US" sz="3000" dirty="0" err="1" smtClean="0"/>
              <a:t>Alipay</a:t>
            </a:r>
            <a:r>
              <a:rPr lang="en-US" sz="3000" dirty="0" smtClean="0"/>
              <a:t> payment system performs 2.8 million transaction per minute, ,making it larger tan PayPal or Square.</a:t>
            </a:r>
          </a:p>
          <a:p>
            <a:r>
              <a:rPr lang="en-US" sz="3000" dirty="0" smtClean="0"/>
              <a:t>Coded Markets will now reach into the world´s most isolated communities, and they will link emerging markets to the global economy even closer”</a:t>
            </a:r>
          </a:p>
          <a:p>
            <a:endParaRPr lang="en-US" sz="3000" dirty="0" smtClean="0"/>
          </a:p>
          <a:p>
            <a:r>
              <a:rPr lang="en-US" sz="3000" dirty="0" smtClean="0"/>
              <a:t>“I think of the SHARING ECONMY as a way of making a market out of anything and a micro entrepreneur out of anybody”</a:t>
            </a:r>
            <a:endParaRPr lang="en-US" sz="3000" dirty="0"/>
          </a:p>
        </p:txBody>
      </p:sp>
      <p:pic>
        <p:nvPicPr>
          <p:cNvPr id="3074" name="Picture 2" descr="Image result for alec ross industries of the fu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63" y="4189493"/>
            <a:ext cx="1659643" cy="2548191"/>
          </a:xfrm>
          <a:prstGeom prst="rect">
            <a:avLst/>
          </a:prstGeom>
          <a:noFill/>
          <a:scene3d>
            <a:camera prst="isometricOffAxis1Righ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207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83946"/>
            <a:ext cx="2887579" cy="1560261"/>
          </a:xfrm>
        </p:spPr>
        <p:txBody>
          <a:bodyPr>
            <a:noAutofit/>
          </a:bodyPr>
          <a:lstStyle/>
          <a:p>
            <a:r>
              <a:rPr lang="es-CL" sz="3600" dirty="0" err="1" smtClean="0"/>
              <a:t>Innovation</a:t>
            </a:r>
            <a:r>
              <a:rPr lang="es-CL" sz="3600" dirty="0" smtClean="0"/>
              <a:t> </a:t>
            </a:r>
            <a:r>
              <a:rPr lang="es-CL" sz="3600" dirty="0" err="1" smtClean="0"/>
              <a:t>Labs</a:t>
            </a:r>
            <a:r>
              <a:rPr lang="es-CL" sz="3600" dirty="0" smtClean="0"/>
              <a:t>: </a:t>
            </a:r>
            <a:r>
              <a:rPr lang="es-CL" sz="3600" dirty="0" err="1" smtClean="0"/>
              <a:t>Stregthening</a:t>
            </a:r>
            <a:r>
              <a:rPr lang="es-CL" sz="3600" dirty="0" smtClean="0"/>
              <a:t> Civil </a:t>
            </a:r>
            <a:r>
              <a:rPr lang="es-CL" sz="3600" dirty="0" err="1" smtClean="0"/>
              <a:t>Society</a:t>
            </a:r>
            <a:r>
              <a:rPr lang="es-CL" sz="3600" dirty="0" smtClean="0"/>
              <a:t> </a:t>
            </a:r>
            <a:r>
              <a:rPr lang="es-CL" sz="3600" dirty="0" err="1" smtClean="0"/>
              <a:t>Organizations</a:t>
            </a:r>
            <a:endParaRPr lang="en-US" sz="3400" dirty="0"/>
          </a:p>
        </p:txBody>
      </p:sp>
      <p:sp>
        <p:nvSpPr>
          <p:cNvPr id="4" name="Rectángulo 3"/>
          <p:cNvSpPr/>
          <p:nvPr/>
        </p:nvSpPr>
        <p:spPr>
          <a:xfrm>
            <a:off x="2967789" y="46518"/>
            <a:ext cx="9224211" cy="5632311"/>
          </a:xfrm>
          <a:prstGeom prst="rect">
            <a:avLst/>
          </a:prstGeom>
          <a:solidFill>
            <a:schemeClr val="bg1"/>
          </a:solidFill>
        </p:spPr>
        <p:txBody>
          <a:bodyPr wrap="square">
            <a:spAutoFit/>
          </a:bodyPr>
          <a:lstStyle/>
          <a:p>
            <a:r>
              <a:rPr lang="en-US" sz="3600" dirty="0" smtClean="0"/>
              <a:t>2017</a:t>
            </a:r>
          </a:p>
          <a:p>
            <a:r>
              <a:rPr lang="en-US" sz="3600" dirty="0" smtClean="0"/>
              <a:t>Argentina &amp; Ecuador: Entrepreneurs with Impact and NGO Community</a:t>
            </a:r>
          </a:p>
          <a:p>
            <a:r>
              <a:rPr lang="en-US" sz="3600" dirty="0" smtClean="0"/>
              <a:t>Guatemala – Accountability and Transparency</a:t>
            </a:r>
          </a:p>
          <a:p>
            <a:endParaRPr lang="en-US" sz="3600" dirty="0" smtClean="0"/>
          </a:p>
          <a:p>
            <a:r>
              <a:rPr lang="en-US" sz="3600" dirty="0" smtClean="0"/>
              <a:t>2018: </a:t>
            </a:r>
          </a:p>
          <a:p>
            <a:r>
              <a:rPr lang="en-US" sz="3600" dirty="0" smtClean="0"/>
              <a:t>Chile</a:t>
            </a:r>
          </a:p>
          <a:p>
            <a:r>
              <a:rPr lang="en-US" sz="3600" dirty="0" err="1" smtClean="0"/>
              <a:t>República</a:t>
            </a:r>
            <a:r>
              <a:rPr lang="en-US" sz="3600" dirty="0" smtClean="0"/>
              <a:t> </a:t>
            </a:r>
            <a:r>
              <a:rPr lang="en-US" sz="3600" dirty="0" err="1" smtClean="0"/>
              <a:t>Dominicana</a:t>
            </a:r>
            <a:r>
              <a:rPr lang="en-US" sz="3600" dirty="0"/>
              <a:t> </a:t>
            </a:r>
            <a:r>
              <a:rPr lang="en-US" sz="3600" dirty="0" smtClean="0"/>
              <a:t>and Jamaica</a:t>
            </a:r>
          </a:p>
          <a:p>
            <a:endParaRPr lang="en-US" sz="3600" dirty="0" smtClean="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2931" y="5189469"/>
            <a:ext cx="5561772" cy="1668531"/>
          </a:xfrm>
          <a:prstGeom prst="rect">
            <a:avLst/>
          </a:prstGeom>
        </p:spPr>
      </p:pic>
    </p:spTree>
    <p:extLst>
      <p:ext uri="{BB962C8B-B14F-4D97-AF65-F5344CB8AC3E}">
        <p14:creationId xmlns:p14="http://schemas.microsoft.com/office/powerpoint/2010/main" val="66149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084" y="391440"/>
            <a:ext cx="3160295" cy="1560261"/>
          </a:xfrm>
        </p:spPr>
        <p:txBody>
          <a:bodyPr>
            <a:noAutofit/>
          </a:bodyPr>
          <a:lstStyle/>
          <a:p>
            <a:r>
              <a:rPr lang="en-US" sz="3600" dirty="0" smtClean="0"/>
              <a:t>Innovation</a:t>
            </a:r>
            <a:br>
              <a:rPr lang="en-US" sz="3600" dirty="0" smtClean="0"/>
            </a:br>
            <a:r>
              <a:rPr lang="en-US" sz="3600" dirty="0" smtClean="0"/>
              <a:t>4</a:t>
            </a:r>
            <a:br>
              <a:rPr lang="en-US" sz="3600" dirty="0" smtClean="0"/>
            </a:br>
            <a:r>
              <a:rPr lang="en-US" sz="3600" dirty="0" smtClean="0"/>
              <a:t>Change</a:t>
            </a:r>
            <a:br>
              <a:rPr lang="en-US" sz="3600" dirty="0" smtClean="0"/>
            </a:br>
            <a:r>
              <a:rPr lang="en-US" sz="3600" dirty="0" smtClean="0"/>
              <a:t>LAC HUB:</a:t>
            </a:r>
            <a:br>
              <a:rPr lang="en-US" sz="3600" dirty="0" smtClean="0"/>
            </a:br>
            <a:r>
              <a:rPr lang="en-US" sz="3600" dirty="0" smtClean="0"/>
              <a:t>comunidas.org</a:t>
            </a:r>
            <a:br>
              <a:rPr lang="en-US" sz="3600" dirty="0" smtClean="0"/>
            </a:br>
            <a:r>
              <a:rPr lang="en-US" sz="3600" dirty="0" smtClean="0"/>
              <a:t/>
            </a:r>
            <a:br>
              <a:rPr lang="en-US" sz="3600" dirty="0" smtClean="0"/>
            </a:br>
            <a:r>
              <a:rPr lang="en-US" sz="3600" dirty="0" smtClean="0"/>
              <a:t>Sharing platform for and by communities and </a:t>
            </a:r>
            <a:r>
              <a:rPr lang="en-US" sz="3600" dirty="0" err="1" smtClean="0"/>
              <a:t>Ngos</a:t>
            </a:r>
            <a:endParaRPr lang="en-US" sz="3400"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6785" y="5139821"/>
            <a:ext cx="5561772" cy="1668531"/>
          </a:xfrm>
          <a:prstGeom prst="rect">
            <a:avLst/>
          </a:prstGeom>
        </p:spPr>
      </p:pic>
      <p:pic>
        <p:nvPicPr>
          <p:cNvPr id="5" name="Imagen 4"/>
          <p:cNvPicPr>
            <a:picLocks noChangeAspect="1"/>
          </p:cNvPicPr>
          <p:nvPr/>
        </p:nvPicPr>
        <p:blipFill>
          <a:blip r:embed="rId3"/>
          <a:stretch>
            <a:fillRect/>
          </a:stretch>
        </p:blipFill>
        <p:spPr>
          <a:xfrm>
            <a:off x="2961773" y="0"/>
            <a:ext cx="9230227" cy="5189469"/>
          </a:xfrm>
          <a:prstGeom prst="rect">
            <a:avLst/>
          </a:prstGeom>
        </p:spPr>
      </p:pic>
    </p:spTree>
    <p:extLst>
      <p:ext uri="{BB962C8B-B14F-4D97-AF65-F5344CB8AC3E}">
        <p14:creationId xmlns:p14="http://schemas.microsoft.com/office/powerpoint/2010/main" val="20799723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 descr="https://lh6.googleusercontent.com/gSDl5EfXQF2PVfTRqft5_itLv3jJVjCpjrySlmE5G5OxoDn8w-uXXy9fA19rYFAjfKdWItfRfvjoSgNr4oaAWSxRhmmlNrnf0j2YJjjjcXCP_zACi4XaKL77prY4s-mVZLm7CQv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5937250"/>
            <a:ext cx="8499475" cy="9207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Image result for perilla tv antigu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sp>
        <p:nvSpPr>
          <p:cNvPr id="3" name="AutoShape 4" descr="Image result for perilla tv antigu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L">
              <a:solidFill>
                <a:prstClr val="black"/>
              </a:solidFill>
            </a:endParaRPr>
          </a:p>
        </p:txBody>
      </p:sp>
      <p:pic>
        <p:nvPicPr>
          <p:cNvPr id="4" name="Imagen 3"/>
          <p:cNvPicPr>
            <a:picLocks noChangeAspect="1"/>
          </p:cNvPicPr>
          <p:nvPr/>
        </p:nvPicPr>
        <p:blipFill>
          <a:blip r:embed="rId3"/>
          <a:stretch>
            <a:fillRect/>
          </a:stretch>
        </p:blipFill>
        <p:spPr>
          <a:xfrm>
            <a:off x="828675" y="514350"/>
            <a:ext cx="7076072" cy="3915512"/>
          </a:xfrm>
          <a:prstGeom prst="rect">
            <a:avLst/>
          </a:prstGeom>
        </p:spPr>
      </p:pic>
      <p:sp>
        <p:nvSpPr>
          <p:cNvPr id="5" name="Rectángulo 4"/>
          <p:cNvSpPr/>
          <p:nvPr/>
        </p:nvSpPr>
        <p:spPr>
          <a:xfrm>
            <a:off x="1411705" y="4459922"/>
            <a:ext cx="9176084" cy="1477328"/>
          </a:xfrm>
          <a:prstGeom prst="rect">
            <a:avLst/>
          </a:prstGeom>
        </p:spPr>
        <p:txBody>
          <a:bodyPr wrap="square">
            <a:spAutoFit/>
          </a:bodyPr>
          <a:lstStyle/>
          <a:p>
            <a:r>
              <a:rPr lang="en-US" dirty="0" smtClean="0">
                <a:solidFill>
                  <a:srgbClr val="141414"/>
                </a:solidFill>
                <a:latin typeface="Neue Helvetica W01"/>
              </a:rPr>
              <a:t>Again, any company can digitally transform, in their own way. However, they should remember one thing: if they make every other change but employees are not empowered, the digital transformation will not be successful. </a:t>
            </a:r>
            <a:r>
              <a:rPr lang="en-US" b="1" dirty="0" smtClean="0">
                <a:solidFill>
                  <a:srgbClr val="141414"/>
                </a:solidFill>
                <a:latin typeface="Neue Helvetica W01"/>
              </a:rPr>
              <a:t>Empowering people is the key to achieving profound and lasting digital transformation that provides sustainable growth and inclusion.</a:t>
            </a:r>
            <a:endParaRPr lang="es-CL" b="1" dirty="0">
              <a:solidFill>
                <a:prstClr val="black"/>
              </a:solidFill>
            </a:endParaRPr>
          </a:p>
        </p:txBody>
      </p:sp>
    </p:spTree>
    <p:extLst>
      <p:ext uri="{BB962C8B-B14F-4D97-AF65-F5344CB8AC3E}">
        <p14:creationId xmlns:p14="http://schemas.microsoft.com/office/powerpoint/2010/main" val="1100199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4073" y="1655436"/>
            <a:ext cx="9140980" cy="1325563"/>
          </a:xfrm>
        </p:spPr>
        <p:txBody>
          <a:bodyPr/>
          <a:lstStyle/>
          <a:p>
            <a:r>
              <a:rPr lang="az-Cyrl-AZ" sz="8000" b="1" dirty="0"/>
              <a:t>Көп рақмет</a:t>
            </a:r>
            <a:r>
              <a:rPr lang="es-CL" sz="8000" dirty="0">
                <a:solidFill>
                  <a:prstClr val="black"/>
                </a:solidFill>
              </a:rPr>
              <a:t/>
            </a:r>
            <a:br>
              <a:rPr lang="es-CL" sz="8000" dirty="0">
                <a:solidFill>
                  <a:prstClr val="black"/>
                </a:solidFill>
              </a:rPr>
            </a:br>
            <a:endParaRPr lang="es-CL" sz="8000" dirty="0"/>
          </a:p>
        </p:txBody>
      </p:sp>
      <p:sp>
        <p:nvSpPr>
          <p:cNvPr id="3" name="Subtítulo 2"/>
          <p:cNvSpPr>
            <a:spLocks noGrp="1"/>
          </p:cNvSpPr>
          <p:nvPr>
            <p:ph type="subTitle" idx="4294967295"/>
          </p:nvPr>
        </p:nvSpPr>
        <p:spPr>
          <a:xfrm>
            <a:off x="404073" y="3307438"/>
            <a:ext cx="5156200" cy="882650"/>
          </a:xfrm>
          <a:prstGeom prst="rect">
            <a:avLst/>
          </a:prstGeom>
        </p:spPr>
        <p:txBody>
          <a:bodyPr/>
          <a:lstStyle/>
          <a:p>
            <a:pPr marL="0" indent="0">
              <a:buNone/>
            </a:pPr>
            <a:r>
              <a:rPr lang="es-CL" sz="3200" dirty="0" err="1" smtClean="0">
                <a:solidFill>
                  <a:prstClr val="black"/>
                </a:solidFill>
              </a:rPr>
              <a:t>Many</a:t>
            </a:r>
            <a:r>
              <a:rPr lang="es-CL" sz="3200" dirty="0" smtClean="0">
                <a:solidFill>
                  <a:prstClr val="black"/>
                </a:solidFill>
              </a:rPr>
              <a:t> </a:t>
            </a:r>
            <a:r>
              <a:rPr lang="es-CL" sz="3200" dirty="0" err="1" smtClean="0">
                <a:solidFill>
                  <a:prstClr val="black"/>
                </a:solidFill>
              </a:rPr>
              <a:t>Thanks</a:t>
            </a:r>
            <a:r>
              <a:rPr lang="es-CL" sz="3200" dirty="0" smtClean="0">
                <a:solidFill>
                  <a:prstClr val="black"/>
                </a:solidFill>
              </a:rPr>
              <a:t>!</a:t>
            </a:r>
          </a:p>
          <a:p>
            <a:pPr marL="0" indent="0">
              <a:buNone/>
            </a:pPr>
            <a:r>
              <a:rPr lang="es-CL" sz="3200" dirty="0" smtClean="0">
                <a:solidFill>
                  <a:prstClr val="black"/>
                </a:solidFill>
              </a:rPr>
              <a:t>Mil Gracias</a:t>
            </a:r>
            <a:r>
              <a:rPr lang="es-CL" sz="3200" dirty="0">
                <a:solidFill>
                  <a:prstClr val="black"/>
                </a:solidFill>
              </a:rPr>
              <a:t>!</a:t>
            </a:r>
          </a:p>
          <a:p>
            <a:pPr marL="0" indent="0">
              <a:buNone/>
            </a:pPr>
            <a:endParaRPr lang="es-CL" sz="3200" dirty="0">
              <a:solidFill>
                <a:prstClr val="black"/>
              </a:solidFill>
            </a:endParaRPr>
          </a:p>
          <a:p>
            <a:pPr marL="0" indent="0">
              <a:buNone/>
            </a:pPr>
            <a:r>
              <a:rPr lang="es-CL" dirty="0">
                <a:solidFill>
                  <a:prstClr val="black"/>
                </a:solidFill>
              </a:rPr>
              <a:t>@</a:t>
            </a:r>
            <a:r>
              <a:rPr lang="es-CL" dirty="0" err="1" smtClean="0">
                <a:solidFill>
                  <a:prstClr val="black"/>
                </a:solidFill>
              </a:rPr>
              <a:t>vergaraeugenio</a:t>
            </a:r>
            <a:endParaRPr lang="es-CL" dirty="0" smtClean="0">
              <a:solidFill>
                <a:prstClr val="black"/>
              </a:solidFill>
            </a:endParaRPr>
          </a:p>
          <a:p>
            <a:pPr marL="0" indent="0">
              <a:buNone/>
            </a:pPr>
            <a:endParaRPr lang="es-CL" dirty="0">
              <a:solidFill>
                <a:prstClr val="black"/>
              </a:solidFill>
            </a:endParaRPr>
          </a:p>
          <a:p>
            <a:pPr marL="0" indent="0">
              <a:buNone/>
            </a:pPr>
            <a:r>
              <a:rPr lang="es-CL" dirty="0">
                <a:solidFill>
                  <a:prstClr val="black"/>
                </a:solidFill>
                <a:hlinkClick r:id="rId2"/>
              </a:rPr>
              <a:t>e</a:t>
            </a:r>
            <a:r>
              <a:rPr lang="es-CL" dirty="0" smtClean="0">
                <a:solidFill>
                  <a:prstClr val="black"/>
                </a:solidFill>
                <a:hlinkClick r:id="rId2"/>
              </a:rPr>
              <a:t>ugenio@cdichile.org</a:t>
            </a:r>
            <a:endParaRPr lang="es-CL" dirty="0" smtClean="0">
              <a:solidFill>
                <a:prstClr val="black"/>
              </a:solidFill>
            </a:endParaRPr>
          </a:p>
          <a:p>
            <a:pPr marL="0" indent="0">
              <a:buNone/>
            </a:pPr>
            <a:endParaRPr lang="es-CL" dirty="0">
              <a:solidFill>
                <a:prstClr val="black"/>
              </a:solidFill>
            </a:endParaRPr>
          </a:p>
        </p:txBody>
      </p:sp>
    </p:spTree>
    <p:extLst>
      <p:ext uri="{BB962C8B-B14F-4D97-AF65-F5344CB8AC3E}">
        <p14:creationId xmlns:p14="http://schemas.microsoft.com/office/powerpoint/2010/main" val="38711539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07403"/>
            <a:ext cx="2929577" cy="1325563"/>
          </a:xfrm>
        </p:spPr>
        <p:txBody>
          <a:bodyPr>
            <a:noAutofit/>
          </a:bodyPr>
          <a:lstStyle/>
          <a:p>
            <a:r>
              <a:rPr lang="es-CL" sz="2900" dirty="0" smtClean="0"/>
              <a:t/>
            </a:r>
            <a:br>
              <a:rPr lang="es-CL" sz="2900" dirty="0" smtClean="0"/>
            </a:br>
            <a:r>
              <a:rPr lang="es-CL" sz="2900" dirty="0" err="1" smtClean="0"/>
              <a:t>About</a:t>
            </a:r>
            <a:r>
              <a:rPr lang="es-CL" sz="2900" dirty="0" smtClean="0"/>
              <a:t> me:</a:t>
            </a:r>
            <a:br>
              <a:rPr lang="es-CL" sz="2900" dirty="0" smtClean="0"/>
            </a:br>
            <a:r>
              <a:rPr lang="es-CL" sz="2900" dirty="0" smtClean="0"/>
              <a:t/>
            </a:r>
            <a:br>
              <a:rPr lang="es-CL" sz="2900" dirty="0" smtClean="0"/>
            </a:br>
            <a:r>
              <a:rPr lang="es-CL" sz="2900" dirty="0" smtClean="0"/>
              <a:t>@</a:t>
            </a:r>
            <a:r>
              <a:rPr lang="es-CL" sz="2900" dirty="0" err="1" smtClean="0"/>
              <a:t>vergaraeugenio</a:t>
            </a:r>
            <a:endParaRPr lang="es-CL" sz="2900" dirty="0"/>
          </a:p>
        </p:txBody>
      </p:sp>
      <p:sp>
        <p:nvSpPr>
          <p:cNvPr id="8" name="Subtítulo 7"/>
          <p:cNvSpPr>
            <a:spLocks noGrp="1"/>
          </p:cNvSpPr>
          <p:nvPr>
            <p:ph type="subTitle" idx="1"/>
          </p:nvPr>
        </p:nvSpPr>
        <p:spPr/>
        <p:txBody>
          <a:bodyPr/>
          <a:lstStyle/>
          <a:p>
            <a:endParaRPr lang="en-US"/>
          </a:p>
        </p:txBody>
      </p:sp>
      <p:pic>
        <p:nvPicPr>
          <p:cNvPr id="4" name="Imagen 3"/>
          <p:cNvPicPr>
            <a:picLocks noChangeAspect="1"/>
          </p:cNvPicPr>
          <p:nvPr/>
        </p:nvPicPr>
        <p:blipFill>
          <a:blip r:embed="rId2"/>
          <a:stretch>
            <a:fillRect/>
          </a:stretch>
        </p:blipFill>
        <p:spPr>
          <a:xfrm>
            <a:off x="2929577" y="1107403"/>
            <a:ext cx="4765178" cy="2346345"/>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7662" y="3787271"/>
            <a:ext cx="2170697" cy="2894263"/>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968" y="4175623"/>
            <a:ext cx="2505911" cy="2505911"/>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332579" y="3202234"/>
            <a:ext cx="1897439" cy="3379002"/>
          </a:xfrm>
          <a:prstGeom prst="rect">
            <a:avLst/>
          </a:prstGeom>
        </p:spPr>
      </p:pic>
      <p:pic>
        <p:nvPicPr>
          <p:cNvPr id="10" name="Imagen 9"/>
          <p:cNvPicPr>
            <a:picLocks noChangeAspect="1"/>
          </p:cNvPicPr>
          <p:nvPr/>
        </p:nvPicPr>
        <p:blipFill>
          <a:blip r:embed="rId6"/>
          <a:stretch>
            <a:fillRect/>
          </a:stretch>
        </p:blipFill>
        <p:spPr>
          <a:xfrm>
            <a:off x="7694755" y="160728"/>
            <a:ext cx="4539482" cy="3658872"/>
          </a:xfrm>
          <a:prstGeom prst="rect">
            <a:avLst/>
          </a:prstGeom>
        </p:spPr>
      </p:pic>
    </p:spTree>
    <p:extLst>
      <p:ext uri="{BB962C8B-B14F-4D97-AF65-F5344CB8AC3E}">
        <p14:creationId xmlns:p14="http://schemas.microsoft.com/office/powerpoint/2010/main" val="3512438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CL" sz="2400" dirty="0" smtClean="0"/>
              <a:t/>
            </a:r>
            <a:br>
              <a:rPr lang="es-CL" sz="2400" dirty="0" smtClean="0"/>
            </a:br>
            <a:r>
              <a:rPr lang="es-CL" sz="2400" dirty="0" err="1" smtClean="0"/>
              <a:t>About</a:t>
            </a:r>
            <a:r>
              <a:rPr lang="es-CL" sz="2400" dirty="0" smtClean="0"/>
              <a:t>:</a:t>
            </a:r>
            <a:br>
              <a:rPr lang="es-CL" sz="2400" dirty="0" smtClean="0"/>
            </a:br>
            <a:r>
              <a:rPr lang="es-CL" sz="2400" dirty="0" smtClean="0"/>
              <a:t/>
            </a:r>
            <a:br>
              <a:rPr lang="es-CL" sz="2400" dirty="0" smtClean="0"/>
            </a:br>
            <a:r>
              <a:rPr lang="es-CL" sz="2400" dirty="0" smtClean="0"/>
              <a:t>@</a:t>
            </a:r>
            <a:r>
              <a:rPr lang="es-CL" sz="2400" dirty="0" err="1" smtClean="0"/>
              <a:t>vergaraeugenio</a:t>
            </a:r>
            <a:endParaRPr lang="es-CL" sz="2400" dirty="0"/>
          </a:p>
        </p:txBody>
      </p:sp>
      <p:sp>
        <p:nvSpPr>
          <p:cNvPr id="8" name="Subtítulo 7"/>
          <p:cNvSpPr>
            <a:spLocks noGrp="1"/>
          </p:cNvSpPr>
          <p:nvPr>
            <p:ph type="subTitle" idx="1"/>
          </p:nvPr>
        </p:nvSpPr>
        <p:spPr>
          <a:xfrm>
            <a:off x="4122281" y="5310434"/>
            <a:ext cx="7804767" cy="882761"/>
          </a:xfrm>
        </p:spPr>
        <p:txBody>
          <a:bodyPr/>
          <a:lstStyle/>
          <a:p>
            <a:r>
              <a:rPr lang="en-US" dirty="0"/>
              <a:t/>
            </a:r>
            <a:br>
              <a:rPr lang="en-US" dirty="0"/>
            </a:br>
            <a:r>
              <a:rPr lang="en-US" dirty="0" smtClean="0"/>
              <a:t>Accumulate </a:t>
            </a:r>
            <a:r>
              <a:rPr lang="en-US" dirty="0"/>
              <a:t>and exchange points with your partner</a:t>
            </a:r>
          </a:p>
        </p:txBody>
      </p:sp>
      <p:pic>
        <p:nvPicPr>
          <p:cNvPr id="9" name="Imagen 8"/>
          <p:cNvPicPr>
            <a:picLocks noChangeAspect="1"/>
          </p:cNvPicPr>
          <p:nvPr/>
        </p:nvPicPr>
        <p:blipFill>
          <a:blip r:embed="rId2"/>
          <a:stretch>
            <a:fillRect/>
          </a:stretch>
        </p:blipFill>
        <p:spPr>
          <a:xfrm>
            <a:off x="3177841" y="280236"/>
            <a:ext cx="8749207" cy="5030198"/>
          </a:xfrm>
          <a:prstGeom prst="rect">
            <a:avLst/>
          </a:prstGeom>
        </p:spPr>
      </p:pic>
    </p:spTree>
    <p:extLst>
      <p:ext uri="{BB962C8B-B14F-4D97-AF65-F5344CB8AC3E}">
        <p14:creationId xmlns:p14="http://schemas.microsoft.com/office/powerpoint/2010/main" val="4391562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smtClean="0"/>
              <a:t>CDI  - Global Network Founded in 1995 Empowering communities and people through ICT</a:t>
            </a:r>
            <a:endParaRPr lang="en-US" dirty="0"/>
          </a:p>
        </p:txBody>
      </p:sp>
      <p:sp>
        <p:nvSpPr>
          <p:cNvPr id="16" name="24 CuadroTexto"/>
          <p:cNvSpPr txBox="1"/>
          <p:nvPr/>
        </p:nvSpPr>
        <p:spPr>
          <a:xfrm>
            <a:off x="4079732" y="2663348"/>
            <a:ext cx="2725278" cy="523220"/>
          </a:xfrm>
          <a:prstGeom prst="rect">
            <a:avLst/>
          </a:prstGeom>
          <a:noFill/>
        </p:spPr>
        <p:txBody>
          <a:bodyPr wrap="square" rtlCol="0">
            <a:spAutoFit/>
          </a:bodyPr>
          <a:lstStyle/>
          <a:p>
            <a:r>
              <a:rPr lang="es-ES" sz="1400" dirty="0" smtClean="0">
                <a:solidFill>
                  <a:schemeClr val="bg1">
                    <a:lumMod val="50000"/>
                  </a:schemeClr>
                </a:solidFill>
                <a:latin typeface="VAG Rounded Std Thin" charset="0"/>
                <a:ea typeface="VAG Rounded Std Thin" charset="0"/>
                <a:cs typeface="VAG Rounded Std Thin" charset="0"/>
              </a:rPr>
              <a:t>Rodrigo Baggio, Fundador – Brasil 1995</a:t>
            </a:r>
            <a:endParaRPr lang="es-ES" sz="1400" dirty="0">
              <a:solidFill>
                <a:schemeClr val="bg1">
                  <a:lumMod val="50000"/>
                </a:schemeClr>
              </a:solidFill>
              <a:latin typeface="VAG Rounded Std Thin" charset="0"/>
              <a:ea typeface="VAG Rounded Std Thin" charset="0"/>
              <a:cs typeface="VAG Rounded Std Thin" charset="0"/>
            </a:endParaRPr>
          </a:p>
        </p:txBody>
      </p:sp>
      <p:grpSp>
        <p:nvGrpSpPr>
          <p:cNvPr id="18" name="Grupo 17"/>
          <p:cNvGrpSpPr/>
          <p:nvPr/>
        </p:nvGrpSpPr>
        <p:grpSpPr>
          <a:xfrm>
            <a:off x="7411453" y="456060"/>
            <a:ext cx="4545531" cy="2730508"/>
            <a:chOff x="8359789" y="3724440"/>
            <a:chExt cx="3210642" cy="2160240"/>
          </a:xfrm>
        </p:grpSpPr>
        <p:pic>
          <p:nvPicPr>
            <p:cNvPr id="19" name="Picture 26" descr="http://alxa.ru/file/wallpaper/world_map.jpg"/>
            <p:cNvPicPr>
              <a:picLocks noChangeAspect="1" noChangeArrowheads="1"/>
            </p:cNvPicPr>
            <p:nvPr/>
          </p:nvPicPr>
          <p:blipFill>
            <a:blip r:embed="rId2" cstate="print"/>
            <a:srcRect l="22826" t="24245" r="43619" b="26044"/>
            <a:stretch>
              <a:fillRect/>
            </a:stretch>
          </p:blipFill>
          <p:spPr bwMode="auto">
            <a:xfrm>
              <a:off x="9154813" y="3724440"/>
              <a:ext cx="1788805" cy="1949377"/>
            </a:xfrm>
            <a:prstGeom prst="rect">
              <a:avLst/>
            </a:prstGeom>
            <a:noFill/>
            <a:effectLst>
              <a:outerShdw blurRad="50800" dist="38100" dir="5400000" algn="t" rotWithShape="0">
                <a:prstClr val="black">
                  <a:alpha val="40000"/>
                </a:prstClr>
              </a:outerShdw>
            </a:effectLst>
          </p:spPr>
        </p:pic>
        <p:sp>
          <p:nvSpPr>
            <p:cNvPr id="20" name="Rounded Rectangular Callout 31"/>
            <p:cNvSpPr/>
            <p:nvPr/>
          </p:nvSpPr>
          <p:spPr bwMode="auto">
            <a:xfrm>
              <a:off x="9949838" y="4699128"/>
              <a:ext cx="629161" cy="308651"/>
            </a:xfrm>
            <a:prstGeom prst="wedgeRoundRectCallout">
              <a:avLst>
                <a:gd name="adj1" fmla="val -30584"/>
                <a:gd name="adj2" fmla="val 97963"/>
                <a:gd name="adj3" fmla="val 16667"/>
              </a:avLst>
            </a:prstGeom>
            <a:gradFill flip="none" rotWithShape="1">
              <a:gsLst>
                <a:gs pos="0">
                  <a:srgbClr val="F08920"/>
                </a:gs>
                <a:gs pos="45000">
                  <a:srgbClr val="FF7A00"/>
                </a:gs>
                <a:gs pos="70000">
                  <a:srgbClr val="FF0300"/>
                </a:gs>
                <a:gs pos="100000">
                  <a:srgbClr val="4D0808"/>
                </a:gs>
              </a:gsLst>
              <a:lin ang="10800000" scaled="1"/>
              <a:tileRect/>
            </a:gradFill>
            <a:ln w="28575" algn="ctr">
              <a:noFill/>
              <a:miter lim="800000"/>
              <a:headEnd/>
              <a:tailEnd type="none" w="lg" len="med"/>
            </a:ln>
            <a:effectLst/>
          </p:spPr>
          <p:txBody>
            <a:bodyPr tIns="82800" rtlCol="0" anchor="ctr"/>
            <a:lstStyle/>
            <a:p>
              <a:pPr algn="ctr" eaLnBrk="0" hangingPunct="0"/>
              <a:r>
                <a:rPr lang="en-GB" sz="800" b="1" dirty="0" smtClean="0">
                  <a:solidFill>
                    <a:srgbClr val="000000"/>
                  </a:solidFill>
                  <a:latin typeface="+mn-lt"/>
                </a:rPr>
                <a:t>Brazil</a:t>
              </a:r>
            </a:p>
          </p:txBody>
        </p:sp>
        <p:sp>
          <p:nvSpPr>
            <p:cNvPr id="21" name="Rounded Rectangular Callout 45"/>
            <p:cNvSpPr/>
            <p:nvPr/>
          </p:nvSpPr>
          <p:spPr bwMode="auto">
            <a:xfrm>
              <a:off x="9916712" y="5576029"/>
              <a:ext cx="629161" cy="308651"/>
            </a:xfrm>
            <a:prstGeom prst="wedgeRoundRectCallout">
              <a:avLst>
                <a:gd name="adj1" fmla="val -62047"/>
                <a:gd name="adj2" fmla="val -90746"/>
                <a:gd name="adj3" fmla="val 16667"/>
              </a:avLst>
            </a:prstGeom>
            <a:gradFill flip="none" rotWithShape="1">
              <a:gsLst>
                <a:gs pos="0">
                  <a:srgbClr val="F08920"/>
                </a:gs>
                <a:gs pos="45000">
                  <a:srgbClr val="FF7A00"/>
                </a:gs>
                <a:gs pos="70000">
                  <a:srgbClr val="FF0300"/>
                </a:gs>
                <a:gs pos="100000">
                  <a:srgbClr val="4D0808"/>
                </a:gs>
              </a:gsLst>
              <a:lin ang="10800000" scaled="1"/>
              <a:tileRect/>
            </a:gradFill>
            <a:ln w="28575" algn="ctr">
              <a:noFill/>
              <a:miter lim="800000"/>
              <a:headEnd/>
              <a:tailEnd type="none" w="lg" len="med"/>
            </a:ln>
            <a:effectLst/>
          </p:spPr>
          <p:txBody>
            <a:bodyPr tIns="82800" rtlCol="0" anchor="ctr"/>
            <a:lstStyle/>
            <a:p>
              <a:pPr algn="ctr" eaLnBrk="0" hangingPunct="0"/>
              <a:r>
                <a:rPr lang="en-GB" sz="800" b="1" dirty="0" smtClean="0">
                  <a:solidFill>
                    <a:srgbClr val="000000"/>
                  </a:solidFill>
                  <a:latin typeface="+mn-lt"/>
                </a:rPr>
                <a:t>Chile</a:t>
              </a:r>
            </a:p>
          </p:txBody>
        </p:sp>
        <p:sp>
          <p:nvSpPr>
            <p:cNvPr id="22" name="Rounded Rectangular Callout 49"/>
            <p:cNvSpPr/>
            <p:nvPr/>
          </p:nvSpPr>
          <p:spPr bwMode="auto">
            <a:xfrm>
              <a:off x="8575342" y="4617585"/>
              <a:ext cx="629161" cy="308651"/>
            </a:xfrm>
            <a:prstGeom prst="wedgeRoundRectCallout">
              <a:avLst>
                <a:gd name="adj1" fmla="val 152298"/>
                <a:gd name="adj2" fmla="val 72407"/>
                <a:gd name="adj3" fmla="val 16667"/>
              </a:avLst>
            </a:prstGeom>
            <a:gradFill flip="none" rotWithShape="1">
              <a:gsLst>
                <a:gs pos="0">
                  <a:srgbClr val="F08920"/>
                </a:gs>
                <a:gs pos="45000">
                  <a:srgbClr val="FF7A00"/>
                </a:gs>
                <a:gs pos="70000">
                  <a:srgbClr val="FF0300"/>
                </a:gs>
                <a:gs pos="100000">
                  <a:srgbClr val="4D0808"/>
                </a:gs>
              </a:gsLst>
              <a:lin ang="0" scaled="1"/>
              <a:tileRect/>
            </a:gradFill>
            <a:ln w="28575" algn="ctr">
              <a:noFill/>
              <a:miter lim="800000"/>
              <a:headEnd/>
              <a:tailEnd type="none" w="lg" len="med"/>
            </a:ln>
            <a:effectLst/>
          </p:spPr>
          <p:txBody>
            <a:bodyPr tIns="82800" rtlCol="0" anchor="ctr"/>
            <a:lstStyle/>
            <a:p>
              <a:pPr algn="ctr" eaLnBrk="0" hangingPunct="0"/>
              <a:r>
                <a:rPr lang="en-GB" sz="800" b="1" dirty="0" smtClean="0">
                  <a:solidFill>
                    <a:srgbClr val="000000"/>
                  </a:solidFill>
                  <a:latin typeface="+mn-lt"/>
                </a:rPr>
                <a:t>Colombia</a:t>
              </a:r>
            </a:p>
          </p:txBody>
        </p:sp>
        <p:sp>
          <p:nvSpPr>
            <p:cNvPr id="23" name="Rounded Rectangular Callout 50"/>
            <p:cNvSpPr/>
            <p:nvPr/>
          </p:nvSpPr>
          <p:spPr bwMode="auto">
            <a:xfrm>
              <a:off x="8359789" y="4243955"/>
              <a:ext cx="629161" cy="308651"/>
            </a:xfrm>
            <a:prstGeom prst="wedgeRoundRectCallout">
              <a:avLst>
                <a:gd name="adj1" fmla="val 141482"/>
                <a:gd name="adj2" fmla="val 135310"/>
                <a:gd name="adj3" fmla="val 16667"/>
              </a:avLst>
            </a:prstGeom>
            <a:gradFill flip="none" rotWithShape="1">
              <a:gsLst>
                <a:gs pos="0">
                  <a:srgbClr val="F08920"/>
                </a:gs>
                <a:gs pos="45000">
                  <a:srgbClr val="FF7A00"/>
                </a:gs>
                <a:gs pos="70000">
                  <a:srgbClr val="FF0300"/>
                </a:gs>
                <a:gs pos="100000">
                  <a:srgbClr val="4D0808"/>
                </a:gs>
              </a:gsLst>
              <a:lin ang="0" scaled="1"/>
              <a:tileRect/>
            </a:gradFill>
            <a:ln w="28575" algn="ctr">
              <a:noFill/>
              <a:miter lim="800000"/>
              <a:headEnd/>
              <a:tailEnd type="none" w="lg" len="med"/>
            </a:ln>
            <a:effectLst/>
          </p:spPr>
          <p:txBody>
            <a:bodyPr tIns="82800" rtlCol="0" anchor="ctr"/>
            <a:lstStyle/>
            <a:p>
              <a:pPr algn="ctr" eaLnBrk="0" hangingPunct="0"/>
              <a:r>
                <a:rPr lang="en-GB" sz="800" b="1" dirty="0" smtClean="0">
                  <a:solidFill>
                    <a:srgbClr val="000000"/>
                  </a:solidFill>
                  <a:latin typeface="+mn-lt"/>
                </a:rPr>
                <a:t>Mexico</a:t>
              </a:r>
            </a:p>
          </p:txBody>
        </p:sp>
        <p:sp>
          <p:nvSpPr>
            <p:cNvPr id="24" name="Rounded Rectangular Callout 31"/>
            <p:cNvSpPr/>
            <p:nvPr/>
          </p:nvSpPr>
          <p:spPr bwMode="auto">
            <a:xfrm>
              <a:off x="9727941" y="4444520"/>
              <a:ext cx="720080" cy="308651"/>
            </a:xfrm>
            <a:prstGeom prst="wedgeRoundRectCallout">
              <a:avLst>
                <a:gd name="adj1" fmla="val -30584"/>
                <a:gd name="adj2" fmla="val 97963"/>
                <a:gd name="adj3" fmla="val 16667"/>
              </a:avLst>
            </a:prstGeom>
            <a:gradFill flip="none" rotWithShape="1">
              <a:gsLst>
                <a:gs pos="0">
                  <a:srgbClr val="F08920"/>
                </a:gs>
                <a:gs pos="45000">
                  <a:srgbClr val="FF7A00"/>
                </a:gs>
                <a:gs pos="70000">
                  <a:srgbClr val="FF0300"/>
                </a:gs>
                <a:gs pos="100000">
                  <a:srgbClr val="4D0808"/>
                </a:gs>
              </a:gsLst>
              <a:lin ang="10800000" scaled="1"/>
              <a:tileRect/>
            </a:gradFill>
            <a:ln w="28575" algn="ctr">
              <a:noFill/>
              <a:miter lim="800000"/>
              <a:headEnd/>
              <a:tailEnd type="none" w="lg" len="med"/>
            </a:ln>
            <a:effectLst/>
          </p:spPr>
          <p:txBody>
            <a:bodyPr tIns="82800" rtlCol="0" anchor="ctr"/>
            <a:lstStyle/>
            <a:p>
              <a:pPr algn="ctr" eaLnBrk="0" hangingPunct="0"/>
              <a:r>
                <a:rPr lang="en-GB" sz="800" b="1" dirty="0" smtClean="0">
                  <a:solidFill>
                    <a:srgbClr val="000000"/>
                  </a:solidFill>
                  <a:latin typeface="+mn-lt"/>
                </a:rPr>
                <a:t>Venezuela</a:t>
              </a:r>
            </a:p>
          </p:txBody>
        </p:sp>
        <p:sp>
          <p:nvSpPr>
            <p:cNvPr id="25" name="Rounded Rectangular Callout 34"/>
            <p:cNvSpPr/>
            <p:nvPr/>
          </p:nvSpPr>
          <p:spPr bwMode="auto">
            <a:xfrm>
              <a:off x="10941270" y="4228496"/>
              <a:ext cx="629161" cy="308651"/>
            </a:xfrm>
            <a:prstGeom prst="wedgeRoundRectCallout">
              <a:avLst>
                <a:gd name="adj1" fmla="val -131182"/>
                <a:gd name="adj2" fmla="val 82589"/>
                <a:gd name="adj3" fmla="val 16667"/>
              </a:avLst>
            </a:prstGeom>
            <a:gradFill flip="none" rotWithShape="1">
              <a:gsLst>
                <a:gs pos="0">
                  <a:srgbClr val="F08920"/>
                </a:gs>
                <a:gs pos="45000">
                  <a:srgbClr val="FF7A00"/>
                </a:gs>
                <a:gs pos="70000">
                  <a:srgbClr val="FF0300"/>
                </a:gs>
                <a:gs pos="100000">
                  <a:srgbClr val="4D0808"/>
                </a:gs>
              </a:gsLst>
              <a:lin ang="10800000" scaled="1"/>
              <a:tileRect/>
            </a:gradFill>
            <a:ln w="28575" algn="ctr">
              <a:noFill/>
              <a:miter lim="800000"/>
              <a:headEnd/>
              <a:tailEnd type="none" w="lg" len="med"/>
            </a:ln>
            <a:effectLst/>
          </p:spPr>
          <p:txBody>
            <a:bodyPr tIns="82800" rtlCol="0" anchor="ctr"/>
            <a:lstStyle/>
            <a:p>
              <a:pPr algn="ctr" eaLnBrk="0" hangingPunct="0"/>
              <a:r>
                <a:rPr lang="en-GB" sz="800" b="1" dirty="0" smtClean="0">
                  <a:solidFill>
                    <a:srgbClr val="000000"/>
                  </a:solidFill>
                  <a:latin typeface="+mn-lt"/>
                </a:rPr>
                <a:t>Portugal</a:t>
              </a:r>
            </a:p>
          </p:txBody>
        </p:sp>
      </p:grpSp>
      <p:pic>
        <p:nvPicPr>
          <p:cNvPr id="26" name="Picture 2" descr="Protests livestreamed, the web unplugged and robotic exoskeletons engaged: A recap of session 6 of TEDGlobal 2014"/>
          <p:cNvPicPr>
            <a:picLocks noChangeAspect="1" noChangeArrowheads="1"/>
          </p:cNvPicPr>
          <p:nvPr/>
        </p:nvPicPr>
        <p:blipFill>
          <a:blip r:embed="rId3" cstate="print"/>
          <a:srcRect/>
          <a:stretch>
            <a:fillRect/>
          </a:stretch>
        </p:blipFill>
        <p:spPr bwMode="auto">
          <a:xfrm>
            <a:off x="4130587" y="544910"/>
            <a:ext cx="2623567" cy="1965359"/>
          </a:xfrm>
          <a:prstGeom prst="rect">
            <a:avLst/>
          </a:prstGeom>
          <a:noFill/>
        </p:spPr>
      </p:pic>
      <p:pic>
        <p:nvPicPr>
          <p:cNvPr id="28"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36" y="3339647"/>
            <a:ext cx="6862647" cy="3435602"/>
          </a:xfrm>
          <a:prstGeom prst="rect">
            <a:avLst/>
          </a:prstGeom>
        </p:spPr>
      </p:pic>
    </p:spTree>
    <p:extLst>
      <p:ext uri="{BB962C8B-B14F-4D97-AF65-F5344CB8AC3E}">
        <p14:creationId xmlns:p14="http://schemas.microsoft.com/office/powerpoint/2010/main" val="21362847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928539" y="355455"/>
            <a:ext cx="9296402" cy="694677"/>
          </a:xfrm>
          <a:prstGeom prst="rect">
            <a:avLst/>
          </a:prstGeom>
        </p:spPr>
        <p:txBody>
          <a:bodyPr wrap="square" anchor="ctr">
            <a:spAutoFit/>
          </a:bodyPr>
          <a:lstStyle/>
          <a:p>
            <a:pPr>
              <a:lnSpc>
                <a:spcPct val="130000"/>
              </a:lnSpc>
              <a:spcAft>
                <a:spcPts val="800"/>
              </a:spcAft>
            </a:pPr>
            <a:r>
              <a:rPr lang="pt-BR" sz="3200" dirty="0" err="1">
                <a:solidFill>
                  <a:srgbClr val="F58220"/>
                </a:solidFill>
                <a:latin typeface="VAG Rounded Std Thin" panose="020F0802020204020204" pitchFamily="34" charset="0"/>
              </a:rPr>
              <a:t>Awards</a:t>
            </a:r>
            <a:r>
              <a:rPr lang="pt-BR" sz="3200" dirty="0">
                <a:solidFill>
                  <a:srgbClr val="F58220"/>
                </a:solidFill>
                <a:latin typeface="VAG Rounded Std Thin" panose="020F0802020204020204" pitchFamily="34" charset="0"/>
              </a:rPr>
              <a:t> </a:t>
            </a:r>
            <a:r>
              <a:rPr lang="pt-BR" sz="3200" dirty="0" err="1">
                <a:solidFill>
                  <a:srgbClr val="F58220"/>
                </a:solidFill>
                <a:latin typeface="VAG Rounded Std Thin" panose="020F0802020204020204" pitchFamily="34" charset="0"/>
              </a:rPr>
              <a:t>and</a:t>
            </a:r>
            <a:r>
              <a:rPr lang="pt-BR" sz="3200" dirty="0">
                <a:solidFill>
                  <a:srgbClr val="F58220"/>
                </a:solidFill>
                <a:latin typeface="VAG Rounded Std Thin" panose="020F0802020204020204" pitchFamily="34" charset="0"/>
              </a:rPr>
              <a:t> </a:t>
            </a:r>
            <a:r>
              <a:rPr lang="pt-BR" sz="3200" dirty="0" err="1">
                <a:solidFill>
                  <a:srgbClr val="F58220"/>
                </a:solidFill>
                <a:latin typeface="VAG Rounded Std Thin" panose="020F0802020204020204" pitchFamily="34" charset="0"/>
              </a:rPr>
              <a:t>recognition</a:t>
            </a:r>
            <a:endParaRPr lang="pt-BR" sz="3200" dirty="0">
              <a:solidFill>
                <a:srgbClr val="F58220"/>
              </a:solidFill>
              <a:effectLst/>
              <a:latin typeface="VAG Rounded Std Thin" panose="020F0802020204020204" pitchFamily="34" charset="0"/>
              <a:ea typeface="Calibri" panose="020F0502020204030204" pitchFamily="34" charset="0"/>
              <a:cs typeface="Times New Roman" panose="02020603050405020304" pitchFamily="18" charset="0"/>
            </a:endParaRPr>
          </a:p>
        </p:txBody>
      </p:sp>
      <p:sp>
        <p:nvSpPr>
          <p:cNvPr id="2" name="Retângulo 1"/>
          <p:cNvSpPr/>
          <p:nvPr/>
        </p:nvSpPr>
        <p:spPr>
          <a:xfrm>
            <a:off x="6594675" y="3014368"/>
            <a:ext cx="5031795" cy="1600566"/>
          </a:xfrm>
          <a:prstGeom prst="rect">
            <a:avLst/>
          </a:prstGeom>
        </p:spPr>
        <p:txBody>
          <a:bodyPr wrap="square" anchor="ctr">
            <a:spAutoFit/>
          </a:bodyPr>
          <a:lstStyle/>
          <a:p>
            <a:pPr>
              <a:lnSpc>
                <a:spcPct val="110000"/>
              </a:lnSpc>
              <a:spcAft>
                <a:spcPts val="800"/>
              </a:spcAft>
            </a:pPr>
            <a:r>
              <a:rPr lang="en-US" dirty="0">
                <a:solidFill>
                  <a:srgbClr val="5A3795"/>
                </a:solidFill>
                <a:latin typeface="VAG Rounded Std Light" panose="020F0502020204020204" pitchFamily="34" charset="0"/>
                <a:ea typeface="Calibri" panose="020F0502020204030204" pitchFamily="34" charset="0"/>
                <a:cs typeface="Times New Roman" panose="02020603050405020304" pitchFamily="18" charset="0"/>
              </a:rPr>
              <a:t>Throughout our career, we have won more than sixty awards and international recognition, resulting from the collaborative efforts of our team and our constant inspiration in the outcome of social impacts in the world.</a:t>
            </a:r>
            <a:endParaRPr lang="pt-BR" dirty="0">
              <a:solidFill>
                <a:srgbClr val="5A3795"/>
              </a:solidFill>
              <a:latin typeface="VAG Rounded Std Light" panose="020F0502020204020204" pitchFamily="34" charset="0"/>
              <a:ea typeface="Calibri" panose="020F0502020204030204" pitchFamily="34" charset="0"/>
              <a:cs typeface="Times New Roman" panose="02020603050405020304" pitchFamily="18" charset="0"/>
            </a:endParaRPr>
          </a:p>
        </p:txBody>
      </p:sp>
      <p:grpSp>
        <p:nvGrpSpPr>
          <p:cNvPr id="4" name="Grupo 3"/>
          <p:cNvGrpSpPr/>
          <p:nvPr/>
        </p:nvGrpSpPr>
        <p:grpSpPr>
          <a:xfrm>
            <a:off x="911850" y="2193123"/>
            <a:ext cx="5160709" cy="3812105"/>
            <a:chOff x="298863" y="1984577"/>
            <a:chExt cx="5160709" cy="3812105"/>
          </a:xfrm>
        </p:grpSpPr>
        <p:pic>
          <p:nvPicPr>
            <p:cNvPr id="16" name="Imagem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642" y="2101343"/>
              <a:ext cx="1195793" cy="956124"/>
            </a:xfrm>
            <a:prstGeom prst="rect">
              <a:avLst/>
            </a:prstGeom>
          </p:spPr>
        </p:pic>
        <p:pic>
          <p:nvPicPr>
            <p:cNvPr id="17" name="Imagem 16"/>
            <p:cNvPicPr>
              <a:picLocks noChangeAspect="1"/>
            </p:cNvPicPr>
            <p:nvPr/>
          </p:nvPicPr>
          <p:blipFill rotWithShape="1">
            <a:blip r:embed="rId3"/>
            <a:srcRect l="42767" t="23152" r="42139" b="60739"/>
            <a:stretch/>
          </p:blipFill>
          <p:spPr>
            <a:xfrm>
              <a:off x="1752375" y="3443704"/>
              <a:ext cx="1035171" cy="621102"/>
            </a:xfrm>
            <a:prstGeom prst="rect">
              <a:avLst/>
            </a:prstGeom>
          </p:spPr>
        </p:pic>
        <p:pic>
          <p:nvPicPr>
            <p:cNvPr id="18" name="Imagem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1662" y="2128616"/>
              <a:ext cx="1025649" cy="778945"/>
            </a:xfrm>
            <a:prstGeom prst="rect">
              <a:avLst/>
            </a:prstGeom>
          </p:spPr>
        </p:pic>
        <p:pic>
          <p:nvPicPr>
            <p:cNvPr id="19" name="Imagem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2556" y="1984577"/>
              <a:ext cx="1068339" cy="1067022"/>
            </a:xfrm>
            <a:prstGeom prst="rect">
              <a:avLst/>
            </a:prstGeom>
          </p:spPr>
        </p:pic>
        <p:pic>
          <p:nvPicPr>
            <p:cNvPr id="20" name="Imagem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863" y="3331127"/>
              <a:ext cx="1195576" cy="928564"/>
            </a:xfrm>
            <a:prstGeom prst="rect">
              <a:avLst/>
            </a:prstGeom>
          </p:spPr>
        </p:pic>
        <p:pic>
          <p:nvPicPr>
            <p:cNvPr id="21" name="Imagem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986" y="4858373"/>
              <a:ext cx="2280827" cy="548302"/>
            </a:xfrm>
            <a:prstGeom prst="rect">
              <a:avLst/>
            </a:prstGeom>
          </p:spPr>
        </p:pic>
        <p:pic>
          <p:nvPicPr>
            <p:cNvPr id="22" name="Picture 3"/>
            <p:cNvPicPr>
              <a:picLocks noChangeAspect="1" noChangeArrowheads="1"/>
            </p:cNvPicPr>
            <p:nvPr/>
          </p:nvPicPr>
          <p:blipFill>
            <a:blip r:embed="rId8" cstate="email"/>
            <a:srcRect/>
            <a:stretch>
              <a:fillRect/>
            </a:stretch>
          </p:blipFill>
          <p:spPr bwMode="auto">
            <a:xfrm>
              <a:off x="3224300" y="3574860"/>
              <a:ext cx="864850" cy="489946"/>
            </a:xfrm>
            <a:prstGeom prst="rect">
              <a:avLst/>
            </a:prstGeom>
            <a:solidFill>
              <a:schemeClr val="bg1"/>
            </a:solidFill>
            <a:ln w="9525">
              <a:noFill/>
              <a:miter lim="800000"/>
              <a:headEnd/>
              <a:tailEnd/>
            </a:ln>
          </p:spPr>
        </p:pic>
        <p:pic>
          <p:nvPicPr>
            <p:cNvPr id="23" name="Picture 4"/>
            <p:cNvPicPr>
              <a:picLocks noChangeAspect="1" noChangeArrowheads="1"/>
            </p:cNvPicPr>
            <p:nvPr/>
          </p:nvPicPr>
          <p:blipFill>
            <a:blip r:embed="rId9" cstate="email"/>
            <a:srcRect/>
            <a:stretch>
              <a:fillRect/>
            </a:stretch>
          </p:blipFill>
          <p:spPr bwMode="auto">
            <a:xfrm>
              <a:off x="4611266" y="3325784"/>
              <a:ext cx="750327" cy="768195"/>
            </a:xfrm>
            <a:prstGeom prst="rect">
              <a:avLst/>
            </a:prstGeom>
            <a:solidFill>
              <a:schemeClr val="bg1"/>
            </a:solidFill>
            <a:ln w="9525">
              <a:noFill/>
              <a:miter lim="800000"/>
              <a:headEnd/>
              <a:tailEnd/>
            </a:ln>
          </p:spPr>
        </p:pic>
        <p:pic>
          <p:nvPicPr>
            <p:cNvPr id="24" name="Imagem 23"/>
            <p:cNvPicPr>
              <a:picLocks noChangeAspect="1"/>
            </p:cNvPicPr>
            <p:nvPr/>
          </p:nvPicPr>
          <p:blipFill>
            <a:blip r:embed="rId10"/>
            <a:stretch>
              <a:fillRect/>
            </a:stretch>
          </p:blipFill>
          <p:spPr>
            <a:xfrm>
              <a:off x="4370685" y="2143714"/>
              <a:ext cx="1088887" cy="763847"/>
            </a:xfrm>
            <a:prstGeom prst="rect">
              <a:avLst/>
            </a:prstGeom>
          </p:spPr>
        </p:pic>
        <p:pic>
          <p:nvPicPr>
            <p:cNvPr id="25" name="Imagem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4548" y="5070798"/>
              <a:ext cx="1552694" cy="725884"/>
            </a:xfrm>
            <a:prstGeom prst="rect">
              <a:avLst/>
            </a:prstGeom>
          </p:spPr>
        </p:pic>
      </p:grpSp>
      <p:pic>
        <p:nvPicPr>
          <p:cNvPr id="26" name="Imagem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98028" y="4614934"/>
            <a:ext cx="1308675" cy="808448"/>
          </a:xfrm>
          <a:prstGeom prst="rect">
            <a:avLst/>
          </a:prstGeom>
        </p:spPr>
      </p:pic>
      <p:pic>
        <p:nvPicPr>
          <p:cNvPr id="5" name="Imagem 4"/>
          <p:cNvPicPr>
            <a:picLocks noChangeAspect="1"/>
          </p:cNvPicPr>
          <p:nvPr/>
        </p:nvPicPr>
        <p:blipFill rotWithShape="1">
          <a:blip r:embed="rId13" cstate="print">
            <a:extLst>
              <a:ext uri="{28A0092B-C50C-407E-A947-70E740481C1C}">
                <a14:useLocalDpi xmlns:a14="http://schemas.microsoft.com/office/drawing/2010/main" val="0"/>
              </a:ext>
            </a:extLst>
          </a:blip>
          <a:srcRect l="19598" t="26545" r="18483" b="28150"/>
          <a:stretch/>
        </p:blipFill>
        <p:spPr>
          <a:xfrm>
            <a:off x="9078447" y="321972"/>
            <a:ext cx="2654206" cy="761642"/>
          </a:xfrm>
          <a:prstGeom prst="rect">
            <a:avLst/>
          </a:prstGeom>
        </p:spPr>
      </p:pic>
    </p:spTree>
    <p:extLst>
      <p:ext uri="{BB962C8B-B14F-4D97-AF65-F5344CB8AC3E}">
        <p14:creationId xmlns:p14="http://schemas.microsoft.com/office/powerpoint/2010/main" val="1215589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title"/>
          </p:nvPr>
        </p:nvSpPr>
        <p:spPr>
          <a:xfrm>
            <a:off x="611029" y="248696"/>
            <a:ext cx="10969800" cy="530400"/>
          </a:xfrm>
          <a:prstGeom prst="rect">
            <a:avLst/>
          </a:prstGeom>
        </p:spPr>
        <p:txBody>
          <a:bodyPr spcFirstLastPara="1" wrap="square" lIns="91425" tIns="91425" rIns="91425" bIns="91425" anchor="ctr" anchorCtr="0">
            <a:noAutofit/>
          </a:bodyPr>
          <a:lstStyle/>
          <a:p>
            <a:r>
              <a:rPr lang="en-US"/>
              <a:t>Find TechSoup Offerings for YOUR country </a:t>
            </a:r>
            <a:endParaRPr/>
          </a:p>
        </p:txBody>
      </p:sp>
      <p:sp>
        <p:nvSpPr>
          <p:cNvPr id="473" name="Shape 473"/>
          <p:cNvSpPr txBox="1">
            <a:spLocks noGrp="1"/>
          </p:cNvSpPr>
          <p:nvPr>
            <p:ph type="body" idx="1"/>
          </p:nvPr>
        </p:nvSpPr>
        <p:spPr>
          <a:xfrm>
            <a:off x="611029" y="1219200"/>
            <a:ext cx="10969800" cy="5029200"/>
          </a:xfrm>
          <a:prstGeom prst="rect">
            <a:avLst/>
          </a:prstGeom>
        </p:spPr>
        <p:txBody>
          <a:bodyPr spcFirstLastPara="1" wrap="square" lIns="91425" tIns="91425" rIns="91425" bIns="91425" anchor="t" anchorCtr="0">
            <a:noAutofit/>
          </a:bodyPr>
          <a:lstStyle/>
          <a:p>
            <a:pPr marL="0" indent="0">
              <a:buNone/>
            </a:pPr>
            <a:endParaRPr/>
          </a:p>
        </p:txBody>
      </p:sp>
      <p:pic>
        <p:nvPicPr>
          <p:cNvPr id="474" name="Shape 474"/>
          <p:cNvPicPr preferRelativeResize="0"/>
          <p:nvPr/>
        </p:nvPicPr>
        <p:blipFill>
          <a:blip r:embed="rId3">
            <a:alphaModFix/>
          </a:blip>
          <a:stretch>
            <a:fillRect/>
          </a:stretch>
        </p:blipFill>
        <p:spPr>
          <a:xfrm>
            <a:off x="523876" y="909639"/>
            <a:ext cx="11144250" cy="5038725"/>
          </a:xfrm>
          <a:prstGeom prst="rect">
            <a:avLst/>
          </a:prstGeom>
          <a:noFill/>
          <a:ln>
            <a:noFill/>
          </a:ln>
        </p:spPr>
      </p:pic>
    </p:spTree>
    <p:extLst>
      <p:ext uri="{BB962C8B-B14F-4D97-AF65-F5344CB8AC3E}">
        <p14:creationId xmlns:p14="http://schemas.microsoft.com/office/powerpoint/2010/main" val="10188439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Shape 388"/>
          <p:cNvPicPr preferRelativeResize="0"/>
          <p:nvPr/>
        </p:nvPicPr>
        <p:blipFill rotWithShape="1">
          <a:blip r:embed="rId3">
            <a:alphaModFix/>
          </a:blip>
          <a:srcRect t="2521" b="22205"/>
          <a:stretch/>
        </p:blipFill>
        <p:spPr>
          <a:xfrm>
            <a:off x="1588" y="934548"/>
            <a:ext cx="12188828" cy="5963229"/>
          </a:xfrm>
          <a:prstGeom prst="rect">
            <a:avLst/>
          </a:prstGeom>
          <a:noFill/>
          <a:ln>
            <a:noFill/>
          </a:ln>
        </p:spPr>
      </p:pic>
      <p:sp>
        <p:nvSpPr>
          <p:cNvPr id="389" name="Shape 389"/>
          <p:cNvSpPr/>
          <p:nvPr/>
        </p:nvSpPr>
        <p:spPr>
          <a:xfrm>
            <a:off x="1588" y="914401"/>
            <a:ext cx="12207300" cy="3200400"/>
          </a:xfrm>
          <a:prstGeom prst="rect">
            <a:avLst/>
          </a:prstGeom>
          <a:gradFill>
            <a:gsLst>
              <a:gs pos="0">
                <a:srgbClr val="FFFFFF"/>
              </a:gs>
              <a:gs pos="100000">
                <a:srgbClr val="FFFFFF">
                  <a:alpha val="0"/>
                </a:srgbClr>
              </a:gs>
            </a:gsLst>
            <a:lin ang="5400012" scaled="0"/>
          </a:gradFill>
          <a:ln>
            <a:noFill/>
          </a:ln>
        </p:spPr>
        <p:txBody>
          <a:bodyPr spcFirstLastPara="1" wrap="square" lIns="91425" tIns="45700" rIns="91425" bIns="45700" anchor="ctr" anchorCtr="0">
            <a:noAutofit/>
          </a:bodyPr>
          <a:lstStyle/>
          <a:p>
            <a:pPr marL="109537" indent="-109537" algn="ctr">
              <a:buClr>
                <a:srgbClr val="646569"/>
              </a:buClr>
              <a:buSzPts val="1600"/>
            </a:pPr>
            <a:endParaRPr sz="1600" kern="0">
              <a:solidFill>
                <a:srgbClr val="333333"/>
              </a:solidFill>
              <a:ea typeface="Arial"/>
              <a:cs typeface="Arial"/>
              <a:sym typeface="Arial"/>
            </a:endParaRPr>
          </a:p>
        </p:txBody>
      </p:sp>
      <p:sp>
        <p:nvSpPr>
          <p:cNvPr id="390" name="Shape 390"/>
          <p:cNvSpPr/>
          <p:nvPr/>
        </p:nvSpPr>
        <p:spPr>
          <a:xfrm>
            <a:off x="800713" y="546725"/>
            <a:ext cx="11016000" cy="2061600"/>
          </a:xfrm>
          <a:prstGeom prst="rect">
            <a:avLst/>
          </a:prstGeom>
          <a:noFill/>
          <a:ln>
            <a:noFill/>
          </a:ln>
        </p:spPr>
        <p:txBody>
          <a:bodyPr spcFirstLastPara="1" wrap="square" lIns="91425" tIns="45700" rIns="91425" bIns="45700" anchor="t" anchorCtr="0">
            <a:noAutofit/>
          </a:bodyPr>
          <a:lstStyle/>
          <a:p>
            <a:pPr>
              <a:buClr>
                <a:srgbClr val="000000"/>
              </a:buClr>
              <a:buSzPts val="2400"/>
              <a:buFont typeface="Arial"/>
              <a:buNone/>
            </a:pPr>
            <a:r>
              <a:rPr lang="en-US" sz="2400" kern="0">
                <a:solidFill>
                  <a:srgbClr val="006E96"/>
                </a:solidFill>
                <a:ea typeface="Arial"/>
                <a:cs typeface="Arial"/>
                <a:sym typeface="Arial"/>
              </a:rPr>
              <a:t>Our Mission:</a:t>
            </a:r>
            <a:endParaRPr sz="2400" kern="0">
              <a:solidFill>
                <a:srgbClr val="006E96"/>
              </a:solidFill>
              <a:ea typeface="Arial"/>
              <a:cs typeface="Arial"/>
              <a:sym typeface="Arial"/>
            </a:endParaRPr>
          </a:p>
          <a:p>
            <a:pPr>
              <a:buClr>
                <a:srgbClr val="000000"/>
              </a:buClr>
              <a:buSzPts val="3199"/>
              <a:buFont typeface="Arial"/>
              <a:buNone/>
            </a:pPr>
            <a:r>
              <a:rPr lang="en-US" sz="3199" kern="0">
                <a:solidFill>
                  <a:srgbClr val="006E96"/>
                </a:solidFill>
                <a:ea typeface="Arial"/>
                <a:cs typeface="Arial"/>
                <a:sym typeface="Arial"/>
              </a:rPr>
              <a:t>To build a dynamic bridge that leverages technology to enable connections and innovative solutions for a more equitable planet.</a:t>
            </a:r>
            <a:endParaRPr sz="1400" kern="0">
              <a:solidFill>
                <a:srgbClr val="006E96"/>
              </a:solidFill>
              <a:ea typeface="Arial"/>
              <a:cs typeface="Arial"/>
              <a:sym typeface="Arial"/>
            </a:endParaRPr>
          </a:p>
        </p:txBody>
      </p:sp>
    </p:spTree>
    <p:extLst>
      <p:ext uri="{BB962C8B-B14F-4D97-AF65-F5344CB8AC3E}">
        <p14:creationId xmlns:p14="http://schemas.microsoft.com/office/powerpoint/2010/main" val="236465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a:blip r:embed="rId3">
            <a:alphaModFix/>
          </a:blip>
          <a:stretch>
            <a:fillRect/>
          </a:stretch>
        </p:blipFill>
        <p:spPr>
          <a:xfrm>
            <a:off x="433389" y="1571625"/>
            <a:ext cx="11325225" cy="4476750"/>
          </a:xfrm>
          <a:prstGeom prst="rect">
            <a:avLst/>
          </a:prstGeom>
          <a:noFill/>
          <a:ln>
            <a:noFill/>
          </a:ln>
        </p:spPr>
      </p:pic>
      <p:sp>
        <p:nvSpPr>
          <p:cNvPr id="397" name="Shape 397"/>
          <p:cNvSpPr/>
          <p:nvPr/>
        </p:nvSpPr>
        <p:spPr>
          <a:xfrm>
            <a:off x="5678186" y="790400"/>
            <a:ext cx="817200" cy="229800"/>
          </a:xfrm>
          <a:prstGeom prst="rect">
            <a:avLst/>
          </a:prstGeom>
          <a:solidFill>
            <a:schemeClr val="lt1"/>
          </a:solidFill>
          <a:ln>
            <a:noFill/>
          </a:ln>
        </p:spPr>
        <p:txBody>
          <a:bodyPr spcFirstLastPara="1" wrap="square" lIns="91425" tIns="45700" rIns="91425" bIns="45700" anchor="ctr" anchorCtr="0">
            <a:noAutofit/>
          </a:bodyPr>
          <a:lstStyle/>
          <a:p>
            <a:pPr marL="109537" indent="-109537" algn="ctr">
              <a:buClr>
                <a:srgbClr val="646569"/>
              </a:buClr>
              <a:buSzPts val="1600"/>
            </a:pPr>
            <a:endParaRPr sz="1600" kern="0">
              <a:solidFill>
                <a:srgbClr val="333333"/>
              </a:solidFill>
              <a:ea typeface="Arial"/>
              <a:cs typeface="Arial"/>
              <a:sym typeface="Arial"/>
            </a:endParaRPr>
          </a:p>
        </p:txBody>
      </p:sp>
      <p:sp>
        <p:nvSpPr>
          <p:cNvPr id="398" name="Shape 398"/>
          <p:cNvSpPr txBox="1">
            <a:spLocks noGrp="1"/>
          </p:cNvSpPr>
          <p:nvPr>
            <p:ph type="title"/>
          </p:nvPr>
        </p:nvSpPr>
        <p:spPr>
          <a:xfrm>
            <a:off x="132813" y="243025"/>
            <a:ext cx="11882700" cy="921600"/>
          </a:xfrm>
          <a:prstGeom prst="rect">
            <a:avLst/>
          </a:prstGeom>
          <a:noFill/>
          <a:ln>
            <a:noFill/>
          </a:ln>
        </p:spPr>
        <p:txBody>
          <a:bodyPr spcFirstLastPara="1" wrap="square" lIns="0" tIns="0" rIns="0" bIns="0" anchor="ctr" anchorCtr="0">
            <a:noAutofit/>
          </a:bodyPr>
          <a:lstStyle/>
          <a:p>
            <a:r>
              <a:rPr lang="en-US" sz="2800"/>
              <a:t>TechSoup programs benefit 1M+ organizations across the globe</a:t>
            </a:r>
            <a:endParaRPr sz="2800">
              <a:solidFill>
                <a:srgbClr val="FF0000"/>
              </a:solidFill>
            </a:endParaRPr>
          </a:p>
        </p:txBody>
      </p:sp>
      <p:sp>
        <p:nvSpPr>
          <p:cNvPr id="399" name="Shape 399"/>
          <p:cNvSpPr txBox="1"/>
          <p:nvPr/>
        </p:nvSpPr>
        <p:spPr>
          <a:xfrm>
            <a:off x="465325" y="2802346"/>
            <a:ext cx="15015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North America</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405K organizations </a:t>
            </a:r>
            <a:endParaRPr sz="1400" kern="0">
              <a:solidFill>
                <a:srgbClr val="000000"/>
              </a:solidFil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sp>
        <p:nvSpPr>
          <p:cNvPr id="400" name="Shape 400"/>
          <p:cNvSpPr txBox="1"/>
          <p:nvPr/>
        </p:nvSpPr>
        <p:spPr>
          <a:xfrm>
            <a:off x="3910347" y="2568407"/>
            <a:ext cx="14631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Europe</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415K organizations</a:t>
            </a:r>
            <a:endParaRPr sz="1200" kern="0">
              <a:solidFill>
                <a:srgbClr val="25272B"/>
              </a:solidFill>
              <a:ea typeface="Aria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sp>
        <p:nvSpPr>
          <p:cNvPr id="401" name="Shape 401"/>
          <p:cNvSpPr txBox="1"/>
          <p:nvPr/>
        </p:nvSpPr>
        <p:spPr>
          <a:xfrm>
            <a:off x="1735738" y="4498785"/>
            <a:ext cx="17373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Latin America</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22K organizations</a:t>
            </a:r>
            <a:endParaRPr sz="1400" kern="0">
              <a:solidFill>
                <a:srgbClr val="000000"/>
              </a:solidFil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sp>
        <p:nvSpPr>
          <p:cNvPr id="402" name="Shape 402"/>
          <p:cNvSpPr txBox="1"/>
          <p:nvPr/>
        </p:nvSpPr>
        <p:spPr>
          <a:xfrm>
            <a:off x="7230049" y="4293791"/>
            <a:ext cx="17373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Middle East and Africa</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45K organizations</a:t>
            </a:r>
            <a:endParaRPr sz="1400" kern="0">
              <a:solidFill>
                <a:srgbClr val="000000"/>
              </a:solidFil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sp>
        <p:nvSpPr>
          <p:cNvPr id="403" name="Shape 403"/>
          <p:cNvSpPr txBox="1"/>
          <p:nvPr/>
        </p:nvSpPr>
        <p:spPr>
          <a:xfrm>
            <a:off x="10062520" y="2891827"/>
            <a:ext cx="16458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Asia Pacific</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70K organizations</a:t>
            </a:r>
            <a:endParaRPr sz="1400" kern="0">
              <a:solidFill>
                <a:srgbClr val="000000"/>
              </a:solidFil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sp>
        <p:nvSpPr>
          <p:cNvPr id="404" name="Shape 404"/>
          <p:cNvSpPr txBox="1"/>
          <p:nvPr/>
        </p:nvSpPr>
        <p:spPr>
          <a:xfrm>
            <a:off x="934713" y="947700"/>
            <a:ext cx="10993200" cy="453900"/>
          </a:xfrm>
          <a:prstGeom prst="rect">
            <a:avLst/>
          </a:prstGeom>
          <a:noFill/>
          <a:ln>
            <a:noFill/>
          </a:ln>
        </p:spPr>
        <p:txBody>
          <a:bodyPr spcFirstLastPara="1" wrap="square" lIns="91425" tIns="91425" rIns="91425" bIns="91425" anchor="t" anchorCtr="0">
            <a:noAutofit/>
          </a:bodyPr>
          <a:lstStyle/>
          <a:p>
            <a:pPr>
              <a:buClr>
                <a:srgbClr val="000000"/>
              </a:buClr>
              <a:buFont typeface="Arial"/>
              <a:buNone/>
            </a:pPr>
            <a:r>
              <a:rPr lang="en-US" kern="0">
                <a:solidFill>
                  <a:srgbClr val="000000"/>
                </a:solidFill>
                <a:cs typeface="Arial"/>
                <a:sym typeface="Arial"/>
              </a:rPr>
              <a:t>Our network of 69 PNGOs + NetSquared local events in 41 countries = US$10.1 in impact worldwide</a:t>
            </a:r>
            <a:endParaRPr kern="0">
              <a:solidFill>
                <a:srgbClr val="000000"/>
              </a:solidFill>
              <a:cs typeface="Arial"/>
              <a:sym typeface="Arial"/>
            </a:endParaRPr>
          </a:p>
        </p:txBody>
      </p:sp>
      <p:pic>
        <p:nvPicPr>
          <p:cNvPr id="2" name="Imagen 1"/>
          <p:cNvPicPr>
            <a:picLocks noChangeAspect="1"/>
          </p:cNvPicPr>
          <p:nvPr/>
        </p:nvPicPr>
        <p:blipFill>
          <a:blip r:embed="rId4"/>
          <a:stretch>
            <a:fillRect/>
          </a:stretch>
        </p:blipFill>
        <p:spPr>
          <a:xfrm>
            <a:off x="2162175" y="681037"/>
            <a:ext cx="7867650" cy="5495925"/>
          </a:xfrm>
          <a:prstGeom prst="rect">
            <a:avLst/>
          </a:prstGeom>
        </p:spPr>
      </p:pic>
    </p:spTree>
    <p:extLst>
      <p:ext uri="{BB962C8B-B14F-4D97-AF65-F5344CB8AC3E}">
        <p14:creationId xmlns:p14="http://schemas.microsoft.com/office/powerpoint/2010/main" val="16078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7" name="Shape 397"/>
          <p:cNvSpPr/>
          <p:nvPr/>
        </p:nvSpPr>
        <p:spPr>
          <a:xfrm>
            <a:off x="5678186" y="790400"/>
            <a:ext cx="817200" cy="229800"/>
          </a:xfrm>
          <a:prstGeom prst="rect">
            <a:avLst/>
          </a:prstGeom>
          <a:solidFill>
            <a:schemeClr val="lt1"/>
          </a:solidFill>
          <a:ln>
            <a:noFill/>
          </a:ln>
        </p:spPr>
        <p:txBody>
          <a:bodyPr spcFirstLastPara="1" wrap="square" lIns="91425" tIns="45700" rIns="91425" bIns="45700" anchor="ctr" anchorCtr="0">
            <a:noAutofit/>
          </a:bodyPr>
          <a:lstStyle/>
          <a:p>
            <a:pPr marL="109537" indent="-109537" algn="ctr">
              <a:buClr>
                <a:srgbClr val="646569"/>
              </a:buClr>
              <a:buSzPts val="1600"/>
            </a:pPr>
            <a:endParaRPr sz="1600" kern="0">
              <a:solidFill>
                <a:srgbClr val="333333"/>
              </a:solidFill>
              <a:ea typeface="Arial"/>
              <a:cs typeface="Arial"/>
              <a:sym typeface="Arial"/>
            </a:endParaRPr>
          </a:p>
        </p:txBody>
      </p:sp>
      <p:sp>
        <p:nvSpPr>
          <p:cNvPr id="400" name="Shape 400"/>
          <p:cNvSpPr txBox="1"/>
          <p:nvPr/>
        </p:nvSpPr>
        <p:spPr>
          <a:xfrm>
            <a:off x="3910347" y="2568407"/>
            <a:ext cx="14631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Europe</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415K organizations</a:t>
            </a:r>
            <a:endParaRPr sz="1200" kern="0">
              <a:solidFill>
                <a:srgbClr val="25272B"/>
              </a:solidFill>
              <a:ea typeface="Aria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sp>
        <p:nvSpPr>
          <p:cNvPr id="401" name="Shape 401"/>
          <p:cNvSpPr txBox="1"/>
          <p:nvPr/>
        </p:nvSpPr>
        <p:spPr>
          <a:xfrm>
            <a:off x="1735738" y="4498785"/>
            <a:ext cx="17373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Latin America</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22K organizations</a:t>
            </a:r>
            <a:endParaRPr sz="1400" kern="0">
              <a:solidFill>
                <a:srgbClr val="000000"/>
              </a:solidFil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sp>
        <p:nvSpPr>
          <p:cNvPr id="402" name="Shape 402"/>
          <p:cNvSpPr txBox="1"/>
          <p:nvPr/>
        </p:nvSpPr>
        <p:spPr>
          <a:xfrm>
            <a:off x="7230049" y="4293791"/>
            <a:ext cx="1737300" cy="755700"/>
          </a:xfrm>
          <a:prstGeom prst="rect">
            <a:avLst/>
          </a:prstGeom>
          <a:noFill/>
          <a:ln>
            <a:noFill/>
          </a:ln>
        </p:spPr>
        <p:txBody>
          <a:bodyPr spcFirstLastPara="1" wrap="square" lIns="0" tIns="0" rIns="0" bIns="0" anchor="t" anchorCtr="0">
            <a:noAutofit/>
          </a:bodyPr>
          <a:lstStyle/>
          <a:p>
            <a:pPr algn="ctr">
              <a:lnSpc>
                <a:spcPct val="105000"/>
              </a:lnSpc>
              <a:buClr>
                <a:srgbClr val="000000"/>
              </a:buClr>
              <a:buFont typeface="Arial"/>
              <a:buNone/>
            </a:pPr>
            <a:r>
              <a:rPr lang="en-US" sz="1200" b="1" kern="0">
                <a:solidFill>
                  <a:srgbClr val="25272B"/>
                </a:solidFill>
                <a:ea typeface="Arial"/>
                <a:cs typeface="Arial"/>
                <a:sym typeface="Arial"/>
              </a:rPr>
              <a:t>Middle East and Africa</a:t>
            </a:r>
            <a:endParaRPr sz="1400" kern="0">
              <a:solidFill>
                <a:srgbClr val="000000"/>
              </a:solidFill>
              <a:cs typeface="Arial"/>
              <a:sym typeface="Arial"/>
            </a:endParaRPr>
          </a:p>
          <a:p>
            <a:pPr algn="ctr">
              <a:lnSpc>
                <a:spcPct val="105000"/>
              </a:lnSpc>
              <a:spcBef>
                <a:spcPts val="300"/>
              </a:spcBef>
              <a:buClr>
                <a:srgbClr val="000000"/>
              </a:buClr>
            </a:pPr>
            <a:r>
              <a:rPr lang="en-US" sz="1200" kern="0">
                <a:solidFill>
                  <a:srgbClr val="25272B"/>
                </a:solidFill>
                <a:ea typeface="Arial"/>
                <a:cs typeface="Arial"/>
                <a:sym typeface="Arial"/>
              </a:rPr>
              <a:t>45K organizations</a:t>
            </a:r>
            <a:endParaRPr sz="1400" kern="0">
              <a:solidFill>
                <a:srgbClr val="000000"/>
              </a:solidFill>
              <a:cs typeface="Arial"/>
              <a:sym typeface="Arial"/>
            </a:endParaRPr>
          </a:p>
          <a:p>
            <a:pPr algn="ctr">
              <a:lnSpc>
                <a:spcPct val="105000"/>
              </a:lnSpc>
              <a:spcBef>
                <a:spcPts val="300"/>
              </a:spcBef>
              <a:buClr>
                <a:srgbClr val="000000"/>
              </a:buClr>
            </a:pPr>
            <a:endParaRPr kern="0">
              <a:solidFill>
                <a:srgbClr val="25272B"/>
              </a:solidFill>
              <a:ea typeface="Arial"/>
              <a:cs typeface="Arial"/>
              <a:sym typeface="Arial"/>
            </a:endParaRPr>
          </a:p>
        </p:txBody>
      </p:sp>
      <p:pic>
        <p:nvPicPr>
          <p:cNvPr id="2" name="Imagen 1"/>
          <p:cNvPicPr>
            <a:picLocks noChangeAspect="1"/>
          </p:cNvPicPr>
          <p:nvPr/>
        </p:nvPicPr>
        <p:blipFill>
          <a:blip r:embed="rId3"/>
          <a:stretch>
            <a:fillRect/>
          </a:stretch>
        </p:blipFill>
        <p:spPr>
          <a:xfrm>
            <a:off x="0" y="-142774"/>
            <a:ext cx="9925973" cy="6933761"/>
          </a:xfrm>
          <a:prstGeom prst="rect">
            <a:avLst/>
          </a:prstGeom>
        </p:spPr>
      </p:pic>
    </p:spTree>
    <p:extLst>
      <p:ext uri="{BB962C8B-B14F-4D97-AF65-F5344CB8AC3E}">
        <p14:creationId xmlns:p14="http://schemas.microsoft.com/office/powerpoint/2010/main" val="29856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o Office">
  <a:themeElements>
    <a:clrScheme name="Personalizada 1">
      <a:dk1>
        <a:srgbClr val="16BEC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ecode">
      <a:majorFont>
        <a:latin typeface="VAG Rounded Std Thin"/>
        <a:ea typeface=""/>
        <a:cs typeface=""/>
      </a:majorFont>
      <a:minorFont>
        <a:latin typeface="VAG Rounded Std Light"/>
        <a:ea typeface=""/>
        <a:cs typeface=""/>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plate-CirrusWorks-Presentation">
  <a:themeElements>
    <a:clrScheme name="TechSoup">
      <a:dk1>
        <a:srgbClr val="25272B"/>
      </a:dk1>
      <a:lt1>
        <a:srgbClr val="FFFFFF"/>
      </a:lt1>
      <a:dk2>
        <a:srgbClr val="646569"/>
      </a:dk2>
      <a:lt2>
        <a:srgbClr val="DBD9D6"/>
      </a:lt2>
      <a:accent1>
        <a:srgbClr val="00B8DE"/>
      </a:accent1>
      <a:accent2>
        <a:srgbClr val="006E96"/>
      </a:accent2>
      <a:accent3>
        <a:srgbClr val="FF8300"/>
      </a:accent3>
      <a:accent4>
        <a:srgbClr val="00AAAF"/>
      </a:accent4>
      <a:accent5>
        <a:srgbClr val="B8D7EC"/>
      </a:accent5>
      <a:accent6>
        <a:srgbClr val="FFC627"/>
      </a:accent6>
      <a:hlink>
        <a:srgbClr val="003A70"/>
      </a:hlink>
      <a:folHlink>
        <a:srgbClr val="A9A8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plate-CirrusWorks-Presentation">
  <a:themeElements>
    <a:clrScheme name="TechSoup">
      <a:dk1>
        <a:srgbClr val="25272B"/>
      </a:dk1>
      <a:lt1>
        <a:srgbClr val="FFFFFF"/>
      </a:lt1>
      <a:dk2>
        <a:srgbClr val="646569"/>
      </a:dk2>
      <a:lt2>
        <a:srgbClr val="DBD9D6"/>
      </a:lt2>
      <a:accent1>
        <a:srgbClr val="00B8DE"/>
      </a:accent1>
      <a:accent2>
        <a:srgbClr val="006E96"/>
      </a:accent2>
      <a:accent3>
        <a:srgbClr val="FF8300"/>
      </a:accent3>
      <a:accent4>
        <a:srgbClr val="00AAAF"/>
      </a:accent4>
      <a:accent5>
        <a:srgbClr val="B8D7EC"/>
      </a:accent5>
      <a:accent6>
        <a:srgbClr val="FFC627"/>
      </a:accent6>
      <a:hlink>
        <a:srgbClr val="003A70"/>
      </a:hlink>
      <a:folHlink>
        <a:srgbClr val="A9A8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TotalTime>
  <Words>361</Words>
  <Application>Microsoft Office PowerPoint</Application>
  <PresentationFormat>Panorámica</PresentationFormat>
  <Paragraphs>70</Paragraphs>
  <Slides>18</Slides>
  <Notes>4</Notes>
  <HiddenSlides>0</HiddenSlides>
  <MMClips>0</MMClips>
  <ScaleCrop>false</ScaleCrop>
  <HeadingPairs>
    <vt:vector size="6" baseType="variant">
      <vt:variant>
        <vt:lpstr>Fuentes usadas</vt:lpstr>
      </vt:variant>
      <vt:variant>
        <vt:i4>10</vt:i4>
      </vt:variant>
      <vt:variant>
        <vt:lpstr>Tema</vt:lpstr>
      </vt:variant>
      <vt:variant>
        <vt:i4>4</vt:i4>
      </vt:variant>
      <vt:variant>
        <vt:lpstr>Títulos de diapositiva</vt:lpstr>
      </vt:variant>
      <vt:variant>
        <vt:i4>18</vt:i4>
      </vt:variant>
    </vt:vector>
  </HeadingPairs>
  <TitlesOfParts>
    <vt:vector size="32" baseType="lpstr">
      <vt:lpstr>Arial</vt:lpstr>
      <vt:lpstr>Arial Narrow</vt:lpstr>
      <vt:lpstr>Arimo</vt:lpstr>
      <vt:lpstr>Calibri</vt:lpstr>
      <vt:lpstr>Calibri Light</vt:lpstr>
      <vt:lpstr>Neue Helvetica W01</vt:lpstr>
      <vt:lpstr>Noto Sans Symbols</vt:lpstr>
      <vt:lpstr>Times New Roman</vt:lpstr>
      <vt:lpstr>VAG Rounded Std Light</vt:lpstr>
      <vt:lpstr>VAG Rounded Std Thin</vt:lpstr>
      <vt:lpstr>Tema do Office</vt:lpstr>
      <vt:lpstr>1_Tema de Office</vt:lpstr>
      <vt:lpstr>Template-CirrusWorks-Presentation</vt:lpstr>
      <vt:lpstr>1_Template-CirrusWorks-Presentation</vt:lpstr>
      <vt:lpstr>THE "INSIGHTS INTO DEVELOPMENT" CONFERENCE Almaty, June 2018 </vt:lpstr>
      <vt:lpstr> About me:  @vergaraeugenio</vt:lpstr>
      <vt:lpstr> About:  @vergaraeugenio</vt:lpstr>
      <vt:lpstr>CDI  - Global Network Founded in 1995 Empowering communities and people through ICT</vt:lpstr>
      <vt:lpstr>Presentación de PowerPoint</vt:lpstr>
      <vt:lpstr>Find TechSoup Offerings for YOUR country </vt:lpstr>
      <vt:lpstr>Presentación de PowerPoint</vt:lpstr>
      <vt:lpstr>TechSoup programs benefit 1M+ organizations across the globe</vt:lpstr>
      <vt:lpstr>Presentación de PowerPoint</vt:lpstr>
      <vt:lpstr>IT'S NOT ABOUT CHARITY, IT'S ABOUT JUSTICE'  Bono, U2</vt:lpstr>
      <vt:lpstr>IT'S NOT ABOUT CHARITY, IT'S ABOUT JUSTICE'  Bono, U2</vt:lpstr>
      <vt:lpstr>The future relies in the new digital skills</vt:lpstr>
      <vt:lpstr>The future relies in the new digital skills</vt:lpstr>
      <vt:lpstr>The Code-Ification of Money, Markets and TRUST! (Block Chain)</vt:lpstr>
      <vt:lpstr>Innovation Labs: Stregthening Civil Society Organizations</vt:lpstr>
      <vt:lpstr>Innovation 4 Change LAC HUB: comunidas.org  Sharing platform for and by communities and Ngos</vt:lpstr>
      <vt:lpstr>Presentación de PowerPoint</vt:lpstr>
      <vt:lpstr>Көп рақмет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Ana Gonzalez</dc:creator>
  <cp:lastModifiedBy>Eugenio Vergara</cp:lastModifiedBy>
  <cp:revision>38</cp:revision>
  <dcterms:created xsi:type="dcterms:W3CDTF">2018-04-05T18:45:53Z</dcterms:created>
  <dcterms:modified xsi:type="dcterms:W3CDTF">2018-06-12T21:55:51Z</dcterms:modified>
</cp:coreProperties>
</file>