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7" r:id="rId2"/>
    <p:sldId id="372" r:id="rId3"/>
    <p:sldId id="370" r:id="rId4"/>
    <p:sldId id="366" r:id="rId5"/>
    <p:sldId id="378" r:id="rId6"/>
    <p:sldId id="3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87" y="1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B7835-408A-47DB-9BBF-310A8F32BFB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8095A-114B-47D5-8D53-F568C419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Ecosystems Structures comment.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E5C6-C5CB-4BDC-B816-F07A3A6E74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1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 a repeatable model with the drivers affecting social good, that applied real-time data from social media and news, structured trends data, and local 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E5C6-C5CB-4BDC-B816-F07A3A6E74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2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CFDD-59ED-4602-8C6A-5D9A05C8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A1241-1D38-4FD7-A018-134B6D800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805E-A6F5-460A-A23D-46E6818D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1D5C4-A56F-436C-8760-3D524E47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D1AE6-F6D1-413D-91C3-AE90FDC5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9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FD4E-5415-41DE-9850-101559AD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BC8D2-8E82-414B-89D9-9957220BE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B260F-A9E1-43B0-A2B4-14ED4317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E365A-2AA7-47B9-B084-1455DB8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B9C2-A3D7-4BA2-9063-50249A50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2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7EBF6-0CAF-41D9-9853-34D0435A7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9743E-7F8F-46DD-8B47-BD8AE4F5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F3F8B-E5F1-411C-AB40-80A72C81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41BE-B6F4-4D20-93FD-1A599D76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A1B4-31E3-4FDF-BEA5-8FF77FAE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8494-EF9C-484C-8908-EDCFF4BF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5CAE-A363-4BFD-80A8-60E9C1AB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4130C-7312-462D-99B5-8D96DEC8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F7105-2A9A-45A5-804C-1120CC22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EFF66-7794-4308-AD54-42932218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2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4109-121E-4CF0-8DD5-E91592B4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E6C0C-F164-4855-A233-977983AE2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15C39-9065-4D76-B291-092707A1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C236B-67B5-4869-B284-BA740AD8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26C24-6A8F-413D-9ACB-C88741A8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3B20-83E3-4571-B003-F0BDF81E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297D-242A-4096-BDB5-5A7C26EA0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4CF3A-93A2-4406-BF31-ACC295530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4E8F4-3FCA-41D5-9030-8E7C72DA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3A57-4859-434E-85E5-AEAD232A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2C379-2E20-49B3-89A8-DF79B853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33B0-89F3-4207-81A5-6CE23249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096F4-A4C8-4FBE-91BC-FF17153B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13B47-7AEC-4F2F-83EF-45562438A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64B01-70C2-426F-8432-547F73876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1F0FC-9053-4BF1-8456-0A496146F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44926-D819-4A9F-A74A-1A21606F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F6963-81D7-45DC-BA50-55443391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3998F-C824-4260-B8EB-1D827CC0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3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6C51-C06D-4C16-8A44-C80B6478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4D72B-E081-438A-BDEE-D219C6AE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F927F-3D25-4F42-A033-98D262FF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76CA3-AFE2-4590-B030-3109BC46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0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93909-DF77-45D7-81B6-AEE0B6AC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EB86A-1D01-41FC-A022-3EC77763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0DA71-31FE-48E4-B02C-17CAD04E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5A0E-81C1-4224-9C0A-06FA6173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2336-F3E4-41DE-B15B-1443DCBDE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1D9DE-EA1E-4E9E-A432-743BF881F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86662-58E1-4A04-86D3-8B00D982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FEEE1-AE62-4AD3-A356-19734246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08459-8B64-4116-96DD-D1BFFBF2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9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E3FC-07E6-4B69-ACEB-A7EC134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5FE3D-2A89-4AD7-BFC3-5B2577004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1CC1C-CE99-4ED1-A8CB-CD0E8016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788F5-AEC6-4A14-978E-141FCB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97FDA-C385-4178-99C9-922C7678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168C7-D9DD-4C36-A19B-D2C30FE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634A4-E5C2-4154-B4C7-1946B1ED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A0F3-003F-446F-A4C2-DA32C76A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AE1AC-AEF0-4831-8BDD-D7ED4E03A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1A85-889F-4A13-A8BB-B62ECDFC816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70B4A-E1AA-4B31-B63B-2DC0F2176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77A1D-B8D6-4835-BBBA-8D6CC88DC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5043-DF2C-4201-8975-9E1E8F9F7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3DBC-DEB0-492D-8A8C-3F0B9F6E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2" y="379639"/>
            <a:ext cx="41982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Investing in Technology for Social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DB07-E8B5-4ABF-B143-4764FFFA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56" y="2290714"/>
            <a:ext cx="387894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Noel Dickover</a:t>
            </a:r>
          </a:p>
          <a:p>
            <a:pPr marL="0" indent="0" algn="ctr">
              <a:buNone/>
            </a:pP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2" descr="http://www.counterpart.org/wp-content/uploads/2017/06/cpi_notag_2c_rgb.png">
            <a:extLst>
              <a:ext uri="{FF2B5EF4-FFF2-40B4-BE49-F238E27FC236}">
                <a16:creationId xmlns:a16="http://schemas.microsoft.com/office/drawing/2014/main" id="{5F00F3EB-ACC7-4C54-A730-A6EF2F3B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44" y="5622721"/>
            <a:ext cx="2830652" cy="12425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C205B-486C-4B8A-A3FF-F269DBE0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44" y="4822799"/>
            <a:ext cx="2830652" cy="8586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https://cdn-images-1.medium.com/max/1200/1*P3xgO14fnDj9czQ4CpPS5A.jpeg">
            <a:extLst>
              <a:ext uri="{FF2B5EF4-FFF2-40B4-BE49-F238E27FC236}">
                <a16:creationId xmlns:a16="http://schemas.microsoft.com/office/drawing/2014/main" id="{0650B08F-08F6-4DF4-A75D-4F869A9A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15" y="0"/>
            <a:ext cx="6429830" cy="68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6061"/>
            <a:ext cx="3995351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1209" cy="6858000"/>
          </a:xfrm>
          <a:prstGeom prst="rect">
            <a:avLst/>
          </a:prstGeom>
        </p:spPr>
      </p:pic>
      <p:sp>
        <p:nvSpPr>
          <p:cNvPr id="6" name="Shape 139"/>
          <p:cNvSpPr txBox="1"/>
          <p:nvPr/>
        </p:nvSpPr>
        <p:spPr>
          <a:xfrm>
            <a:off x="1" y="-19056"/>
            <a:ext cx="4902740" cy="1478281"/>
          </a:xfrm>
          <a:prstGeom prst="rect">
            <a:avLst/>
          </a:prstGeom>
          <a:solidFill>
            <a:schemeClr val="accent3">
              <a:lumMod val="20000"/>
              <a:lumOff val="80000"/>
              <a:alpha val="8274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en-US" sz="32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Whose Decision Making Do</a:t>
            </a:r>
          </a:p>
          <a:p>
            <a:pPr algn="ctr">
              <a:buClr>
                <a:schemeClr val="lt1"/>
              </a:buClr>
              <a:buSzPct val="25000"/>
            </a:pPr>
            <a:r>
              <a:rPr lang="en-US" sz="32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You Want to Invest In?</a:t>
            </a:r>
          </a:p>
        </p:txBody>
      </p:sp>
    </p:spTree>
    <p:extLst>
      <p:ext uri="{BB962C8B-B14F-4D97-AF65-F5344CB8AC3E}">
        <p14:creationId xmlns:p14="http://schemas.microsoft.com/office/powerpoint/2010/main" val="197013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95" y="1392324"/>
            <a:ext cx="3362568" cy="251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Social Good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02156"/>
          </a:xfrm>
        </p:spPr>
        <p:txBody>
          <a:bodyPr>
            <a:normAutofit/>
          </a:bodyPr>
          <a:lstStyle/>
          <a:p>
            <a:r>
              <a:rPr lang="en-US" dirty="0"/>
              <a:t>Social Good Actors and purposeful networks </a:t>
            </a:r>
          </a:p>
          <a:p>
            <a:pPr lvl="1"/>
            <a:r>
              <a:rPr lang="en-US" dirty="0"/>
              <a:t>Civil society, entrepreneurial, youth groups,</a:t>
            </a:r>
            <a:br>
              <a:rPr lang="en-US" dirty="0"/>
            </a:br>
            <a:r>
              <a:rPr lang="en-US" dirty="0"/>
              <a:t>positive govt actors, women, technologists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Structures for information exchange</a:t>
            </a:r>
          </a:p>
          <a:p>
            <a:pPr lvl="1"/>
            <a:r>
              <a:rPr lang="en-US" dirty="0"/>
              <a:t>Co-working and informal meeting spaces</a:t>
            </a:r>
          </a:p>
          <a:p>
            <a:pPr lvl="1"/>
            <a:r>
              <a:rPr lang="en-US" dirty="0"/>
              <a:t>Vibrant news distribution (news media, citizen journalists, NGOs)</a:t>
            </a:r>
          </a:p>
          <a:p>
            <a:pPr lvl="1"/>
            <a:r>
              <a:rPr lang="en-US" dirty="0"/>
              <a:t>Ad hoc sharing systems (WhatsApp and Viber groups, SMS networks)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Events and Information flows</a:t>
            </a:r>
          </a:p>
          <a:p>
            <a:r>
              <a:rPr lang="en-US" dirty="0"/>
              <a:t>Resources and funding</a:t>
            </a:r>
          </a:p>
        </p:txBody>
      </p:sp>
    </p:spTree>
    <p:extLst>
      <p:ext uri="{BB962C8B-B14F-4D97-AF65-F5344CB8AC3E}">
        <p14:creationId xmlns:p14="http://schemas.microsoft.com/office/powerpoint/2010/main" val="179183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22" y="1835431"/>
            <a:ext cx="4553585" cy="3467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 Growth Around Structures</a:t>
            </a:r>
          </a:p>
          <a:p>
            <a:r>
              <a:rPr lang="en-US" dirty="0"/>
              <a:t>Runs on Energy</a:t>
            </a:r>
          </a:p>
          <a:p>
            <a:pPr lvl="1"/>
            <a:r>
              <a:rPr lang="en-US" dirty="0"/>
              <a:t>Solar, wind, geothermal, tides</a:t>
            </a:r>
          </a:p>
          <a:p>
            <a:r>
              <a:rPr lang="en-US" dirty="0"/>
              <a:t>Higher order energy processes emerge</a:t>
            </a:r>
          </a:p>
          <a:p>
            <a:r>
              <a:rPr lang="en-US" dirty="0"/>
              <a:t>Emergent System Properties</a:t>
            </a:r>
          </a:p>
          <a:p>
            <a:pPr lvl="1"/>
            <a:r>
              <a:rPr lang="en-US" dirty="0"/>
              <a:t>Self defense and resilience</a:t>
            </a:r>
          </a:p>
          <a:p>
            <a:pPr lvl="1"/>
            <a:r>
              <a:rPr lang="en-US" dirty="0"/>
              <a:t>Adaptiveness</a:t>
            </a:r>
          </a:p>
          <a:p>
            <a:pPr lvl="1"/>
            <a:r>
              <a:rPr lang="en-US" dirty="0"/>
              <a:t>New Niches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4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4726-ECC0-4D3C-ACA1-9CC274D37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34" y="1422145"/>
            <a:ext cx="3786695" cy="26894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15" y="1681094"/>
            <a:ext cx="9088498" cy="4525963"/>
          </a:xfrm>
        </p:spPr>
        <p:txBody>
          <a:bodyPr>
            <a:normAutofit/>
          </a:bodyPr>
          <a:lstStyle/>
          <a:p>
            <a:r>
              <a:rPr lang="en-US" sz="3200" dirty="0"/>
              <a:t>How connected are the participants</a:t>
            </a:r>
          </a:p>
          <a:p>
            <a:r>
              <a:rPr lang="en-US" sz="3200" dirty="0"/>
              <a:t>What level of innovation is happening?</a:t>
            </a:r>
          </a:p>
          <a:p>
            <a:r>
              <a:rPr lang="en-US" sz="3200" dirty="0"/>
              <a:t>What is the quality and scale of information sharing?</a:t>
            </a:r>
          </a:p>
          <a:p>
            <a:r>
              <a:rPr lang="en-US" sz="3200" dirty="0"/>
              <a:t>How much trust is there between the participants?</a:t>
            </a:r>
          </a:p>
          <a:p>
            <a:r>
              <a:rPr lang="en-US" sz="3200" dirty="0"/>
              <a:t>Does everyone know the key challenges, events?</a:t>
            </a:r>
          </a:p>
          <a:p>
            <a:r>
              <a:rPr lang="en-US" sz="3200" dirty="0"/>
              <a:t>How easy is it to find the social good “clusters”?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41" y="47295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quality of your social good environment?</a:t>
            </a:r>
          </a:p>
        </p:txBody>
      </p:sp>
    </p:spTree>
    <p:extLst>
      <p:ext uri="{BB962C8B-B14F-4D97-AF65-F5344CB8AC3E}">
        <p14:creationId xmlns:p14="http://schemas.microsoft.com/office/powerpoint/2010/main" val="329201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Tech for Social Good: Improving Local Innovation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839"/>
            <a:ext cx="10972800" cy="4642779"/>
          </a:xfrm>
        </p:spPr>
        <p:txBody>
          <a:bodyPr>
            <a:normAutofit/>
          </a:bodyPr>
          <a:lstStyle/>
          <a:p>
            <a:r>
              <a:rPr lang="en-US" dirty="0"/>
              <a:t>Understand local technology and telecommunications use</a:t>
            </a:r>
          </a:p>
          <a:p>
            <a:r>
              <a:rPr lang="en-US" dirty="0"/>
              <a:t>One-to-many connection between technologists and civil society sectors</a:t>
            </a:r>
          </a:p>
          <a:p>
            <a:r>
              <a:rPr lang="en-US" dirty="0"/>
              <a:t>Some cities have disconnected tech “pockets”</a:t>
            </a:r>
          </a:p>
          <a:p>
            <a:r>
              <a:rPr lang="en-US" dirty="0"/>
              <a:t>Tech for social good events should</a:t>
            </a:r>
          </a:p>
          <a:p>
            <a:pPr lvl="1"/>
            <a:r>
              <a:rPr lang="en-US" dirty="0"/>
              <a:t>Overtly connect different communities</a:t>
            </a:r>
          </a:p>
          <a:p>
            <a:pPr lvl="1"/>
            <a:r>
              <a:rPr lang="en-US" dirty="0"/>
              <a:t>Make the technologists as the stars</a:t>
            </a:r>
          </a:p>
          <a:p>
            <a:pPr lvl="1"/>
            <a:r>
              <a:rPr lang="en-US" dirty="0"/>
              <a:t>Bake-in youth participation</a:t>
            </a:r>
          </a:p>
          <a:p>
            <a:r>
              <a:rPr lang="en-US" dirty="0"/>
              <a:t>Long term engagement and interaction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CC8E5-CD5C-4609-8113-E6D722F8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68" y="3599999"/>
            <a:ext cx="4429828" cy="25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5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220</Words>
  <Application>Microsoft Office PowerPoint</Application>
  <PresentationFormat>Widescreen</PresentationFormat>
  <Paragraphs>45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Investing in Technology for Social Good</vt:lpstr>
      <vt:lpstr>PowerPoint Presentation</vt:lpstr>
      <vt:lpstr>What is the Social Good Environment?</vt:lpstr>
      <vt:lpstr>Ecosystems</vt:lpstr>
      <vt:lpstr>What is the quality of your social good environment?</vt:lpstr>
      <vt:lpstr>Tech for Social Good: Improving Local Innovation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Dickover</dc:creator>
  <cp:lastModifiedBy>Noel Dickover</cp:lastModifiedBy>
  <cp:revision>4</cp:revision>
  <dcterms:created xsi:type="dcterms:W3CDTF">2018-06-12T09:42:02Z</dcterms:created>
  <dcterms:modified xsi:type="dcterms:W3CDTF">2018-06-13T05:24:49Z</dcterms:modified>
</cp:coreProperties>
</file>