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0857" y="232534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F3F3F3"/>
                </a:solidFill>
                <a:latin typeface="Zing Rust Demo Base" panose="00000500000000000000" pitchFamily="50" charset="-52"/>
              </a:rPr>
              <a:t>СПУТНИКОСТРОЕНИЕ</a:t>
            </a:r>
            <a:endParaRPr lang="ru-RU" sz="4000" dirty="0">
              <a:latin typeface="Zing Rust Demo Base" panose="00000500000000000000" pitchFamily="50" charset="-52"/>
            </a:endParaRPr>
          </a:p>
          <a:p>
            <a:r>
              <a:rPr lang="ru-RU" sz="2400" dirty="0">
                <a:solidFill>
                  <a:srgbClr val="F3F3F3"/>
                </a:solidFill>
                <a:latin typeface="Zing Rust Demo Base" panose="00000500000000000000" pitchFamily="50" charset="-52"/>
              </a:rPr>
              <a:t>В КЫРГЫЗСТАНЕ</a:t>
            </a:r>
            <a:endParaRPr lang="ru-RU" sz="4000" dirty="0">
              <a:latin typeface="Zing Rust Demo Base" panose="00000500000000000000" pitchFamily="50" charset="-52"/>
            </a:endParaRPr>
          </a:p>
          <a:p>
            <a:r>
              <a:rPr lang="ru-RU" sz="3200" dirty="0">
                <a:latin typeface="Zing Rust Demo Base" panose="00000500000000000000" pitchFamily="50" charset="-52"/>
              </a:rPr>
              <a:t>ИЛИ КАК МЫ БОРЕМСЯ ЗА СВОИ </a:t>
            </a:r>
            <a:r>
              <a:rPr lang="ru-RU" sz="3200" dirty="0" smtClean="0">
                <a:latin typeface="Zing Rust Demo Base" panose="00000500000000000000" pitchFamily="50" charset="-52"/>
              </a:rPr>
              <a:t>ПРАВА</a:t>
            </a:r>
            <a:endParaRPr lang="ru-RU" sz="6000" dirty="0">
              <a:latin typeface="Zing Rust Demo Base" panose="00000500000000000000" pitchFamily="5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9" t="131" r="16035" b="-131"/>
          <a:stretch/>
        </p:blipFill>
        <p:spPr>
          <a:xfrm>
            <a:off x="4787152" y="0"/>
            <a:ext cx="733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31423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Zing Rust Demo Base" panose="00000500000000000000" pitchFamily="50" charset="-52"/>
              </a:rPr>
              <a:t>Создание объемных фигур на компьютерной </a:t>
            </a:r>
            <a:r>
              <a:rPr lang="ru-RU" sz="2400" dirty="0" smtClean="0">
                <a:latin typeface="Zing Rust Demo Base" panose="00000500000000000000" pitchFamily="50" charset="-52"/>
              </a:rPr>
              <a:t>программе</a:t>
            </a:r>
            <a:endParaRPr lang="ru-RU" sz="2400" dirty="0">
              <a:latin typeface="Zing Rust Demo Base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383" y="1820414"/>
            <a:ext cx="7245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Zing Rust Demo Base" panose="00000500000000000000" pitchFamily="50" charset="-52"/>
              </a:rPr>
              <a:t>Научились 3</a:t>
            </a:r>
            <a:r>
              <a:rPr lang="en-US" sz="4000" dirty="0" smtClean="0">
                <a:latin typeface="Zing Rust Demo Base" panose="00000500000000000000" pitchFamily="50" charset="-52"/>
              </a:rPr>
              <a:t>D </a:t>
            </a:r>
            <a:r>
              <a:rPr lang="ru-RU" sz="4000" dirty="0" smtClean="0">
                <a:latin typeface="Zing Rust Demo Base" panose="00000500000000000000" pitchFamily="50" charset="-52"/>
              </a:rPr>
              <a:t>моделированию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  <p:pic>
        <p:nvPicPr>
          <p:cNvPr id="5122" name="Picture 2" descr="https://lh6.googleusercontent.com/rAUsx4hmNGgUK6Hj0ug7Mhl-3pC0NgeX9QCoNuR3LRjjBYI2wlB1vzWSaKhoUX0wvj0yfXZzxZX2GU1oajLTlbUCFTo5F01iFWDG6jk272qFRmAfK0BqV808fNM2v7CuPca8QEZ3l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15" y="674871"/>
            <a:ext cx="2029165" cy="27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4.googleusercontent.com/9LW0Z8XkVbu9uMNdwbLNRlTF2bpQVfbAqtL90q-tYNEupaDj3WZ7f967JuzYfk8QSNm-aK21neiuPwReeZ8ez2eBvppwqdBJ2Y4NC1FY1VF--BnrhMjJrKYQ0_1UWAoAKZdnvY07R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3" y="2528300"/>
            <a:ext cx="3042660" cy="405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671" y="164952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Zing Rust Demo Base" panose="00000500000000000000" pitchFamily="50" charset="-52"/>
              </a:rPr>
              <a:t>Почему именно девушки</a:t>
            </a:r>
            <a:r>
              <a:rPr lang="ru-RU" sz="4000" dirty="0" smtClean="0">
                <a:latin typeface="Zing Rust Demo Base" panose="00000500000000000000" pitchFamily="50" charset="-52"/>
              </a:rPr>
              <a:t>?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765" y="3411251"/>
            <a:ext cx="10461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Zing Rust Demo Base" panose="00000500000000000000" pitchFamily="50" charset="-52"/>
              </a:rPr>
              <a:t>Влияние общества и </a:t>
            </a:r>
            <a:r>
              <a:rPr lang="ru-RU" sz="2400" dirty="0" smtClean="0">
                <a:latin typeface="Zing Rust Demo Base" panose="00000500000000000000" pitchFamily="50" charset="-52"/>
              </a:rPr>
              <a:t>семьи</a:t>
            </a:r>
            <a:r>
              <a:rPr lang="en-US" sz="2400" dirty="0" smtClean="0">
                <a:latin typeface="Zing Rust Demo Base" panose="00000500000000000000" pitchFamily="50" charset="-52"/>
              </a:rPr>
              <a:t> </a:t>
            </a:r>
            <a:r>
              <a:rPr lang="ru-RU" sz="2400" dirty="0" smtClean="0">
                <a:latin typeface="Zing Rust Demo Base" panose="00000500000000000000" pitchFamily="50" charset="-52"/>
              </a:rPr>
              <a:t>во </a:t>
            </a:r>
            <a:r>
              <a:rPr lang="ru-RU" sz="2400" dirty="0">
                <a:latin typeface="Zing Rust Demo Base" panose="00000500000000000000" pitchFamily="50" charset="-52"/>
              </a:rPr>
              <a:t>многих семьях девочек воспитывают как </a:t>
            </a:r>
            <a:r>
              <a:rPr lang="ru-RU" sz="2400" b="1" dirty="0">
                <a:latin typeface="Zing Rust Demo Base" panose="00000500000000000000" pitchFamily="50" charset="-52"/>
              </a:rPr>
              <a:t>обслуживающий </a:t>
            </a:r>
            <a:r>
              <a:rPr lang="ru-RU" sz="2400" dirty="0" smtClean="0">
                <a:latin typeface="Zing Rust Demo Base" panose="00000500000000000000" pitchFamily="50" charset="-52"/>
              </a:rPr>
              <a:t>персонал</a:t>
            </a:r>
            <a:endParaRPr lang="en-US" sz="2400" dirty="0" smtClean="0">
              <a:latin typeface="Zing Rust Demo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10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XBsphyBumjZOUY_7f6hL1zuLhiOSovs1TWIgMtMC4B2sK63GuR2XOQJlzRjvNwiJNqdAamGXG8kPtqxVU3xZR0a0OZjqhgxxmjkR1Nme8J886RcUhcsY2xiXhd6BZUJK675SNoh3_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11" y="1277471"/>
            <a:ext cx="8582212" cy="48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0917" y="2421395"/>
            <a:ext cx="9780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Zing Rust Demo Base" panose="00000500000000000000" pitchFamily="50" charset="-52"/>
              </a:rPr>
              <a:t>Мы захотели создать такую среду, в которой группа девушек по-настоящему сотворить историю. И разобьёт все возможные стереотипы и клише, вдохновит девушек Кыргызстана (а может быть и всего мира) воплощать свои мечты.</a:t>
            </a:r>
          </a:p>
        </p:txBody>
      </p:sp>
    </p:spTree>
    <p:extLst>
      <p:ext uri="{BB962C8B-B14F-4D97-AF65-F5344CB8AC3E}">
        <p14:creationId xmlns:p14="http://schemas.microsoft.com/office/powerpoint/2010/main" val="2937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2832422"/>
            <a:ext cx="851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2400" dirty="0" err="1">
                <a:latin typeface="Zing Rust Demo Base" panose="00000500000000000000" pitchFamily="50" charset="-52"/>
              </a:rPr>
              <a:t>CubeSat</a:t>
            </a:r>
            <a:r>
              <a:rPr lang="ru-RU" sz="2400" dirty="0">
                <a:latin typeface="Zing Rust Demo Base" panose="00000500000000000000" pitchFamily="50" charset="-52"/>
              </a:rPr>
              <a:t> - это </a:t>
            </a:r>
            <a:r>
              <a:rPr lang="ru-RU" sz="2400" dirty="0" err="1">
                <a:latin typeface="Zing Rust Demo Base" panose="00000500000000000000" pitchFamily="50" charset="-52"/>
              </a:rPr>
              <a:t>наноспутник</a:t>
            </a:r>
            <a:r>
              <a:rPr lang="ru-RU" sz="2400" dirty="0">
                <a:latin typeface="Zing Rust Demo Base" panose="00000500000000000000" pitchFamily="50" charset="-52"/>
              </a:rPr>
              <a:t>, общая стоимость строительства и запуска которого может достигать $ 100 тыс. </a:t>
            </a:r>
            <a:br>
              <a:rPr lang="ru-RU" sz="2400" dirty="0">
                <a:latin typeface="Zing Rust Demo Base" panose="00000500000000000000" pitchFamily="50" charset="-52"/>
              </a:rPr>
            </a:br>
            <a:r>
              <a:rPr lang="ru-RU" sz="2400" dirty="0">
                <a:latin typeface="Zing Rust Demo Base" panose="00000500000000000000" pitchFamily="50" charset="-52"/>
              </a:rPr>
              <a:t>Размер спутника </a:t>
            </a:r>
            <a:r>
              <a:rPr lang="ru-RU" sz="2400" b="1" dirty="0" smtClean="0">
                <a:latin typeface="Zing Rust Demo Base" panose="00000500000000000000" pitchFamily="50" charset="-52"/>
              </a:rPr>
              <a:t>10X10X10</a:t>
            </a:r>
            <a:endParaRPr lang="ru-RU" dirty="0">
              <a:latin typeface="Zing Rust Demo Base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1995" y="1481092"/>
            <a:ext cx="232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ru-RU" sz="4000" dirty="0" smtClean="0">
                <a:latin typeface="Zing Rust Demo Base" panose="00000500000000000000" pitchFamily="50" charset="-52"/>
              </a:rPr>
              <a:t>спутник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765" y="2636520"/>
            <a:ext cx="385572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308" y="3074351"/>
            <a:ext cx="8090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Zing Rust Demo Base" panose="00000500000000000000" pitchFamily="50" charset="-52"/>
              </a:rPr>
              <a:t>Девочки построят </a:t>
            </a:r>
            <a:r>
              <a:rPr lang="ru-RU" sz="2400" dirty="0">
                <a:latin typeface="Zing Rust Demo Base" panose="00000500000000000000" pitchFamily="50" charset="-52"/>
              </a:rPr>
              <a:t>спутник примерно за два года. Затем он будет доставлен на Международную космическую станцию и запущен на орбиту.</a:t>
            </a:r>
          </a:p>
        </p:txBody>
      </p:sp>
    </p:spTree>
    <p:extLst>
      <p:ext uri="{BB962C8B-B14F-4D97-AF65-F5344CB8AC3E}">
        <p14:creationId xmlns:p14="http://schemas.microsoft.com/office/powerpoint/2010/main" val="32699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5748" y="1146406"/>
            <a:ext cx="5370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Zing Rust Demo Base" panose="00000500000000000000" pitchFamily="50" charset="-52"/>
              </a:rPr>
              <a:t>Что мы уже умеем? 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108" y="454274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Zing Rust Demo Base" panose="00000500000000000000" pitchFamily="50" charset="-52"/>
              </a:rPr>
              <a:t>Девочки научились основам </a:t>
            </a:r>
            <a:r>
              <a:rPr lang="ru-RU" sz="2400" dirty="0">
                <a:latin typeface="Zing Rust Demo Base" panose="00000500000000000000" pitchFamily="50" charset="-52"/>
              </a:rPr>
              <a:t>пайки на примере обычных светодиодов и батарейки</a:t>
            </a:r>
          </a:p>
        </p:txBody>
      </p:sp>
      <p:pic>
        <p:nvPicPr>
          <p:cNvPr id="2050" name="Picture 2" descr="https://lh6.googleusercontent.com/pr1k4wpq2xqux5GAobWq16iglZ74J_lyGKnHcexqp9AIRka_jxhjpWaoNHzLDHETpqkjn9-p4wpJkIoHGsKrx88Ad6GBa2KyPoGpQ44_zAj6Mg0wwAdwiDEr9t4u3CucHT4XWduQX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43" y="2903954"/>
            <a:ext cx="3907718" cy="293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0560" y="34550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Zing Rust Demo Base" panose="00000500000000000000" pitchFamily="50" charset="-52"/>
              </a:rPr>
              <a:t>П</a:t>
            </a:r>
            <a:r>
              <a:rPr lang="ru-RU" sz="4000" dirty="0" smtClean="0">
                <a:latin typeface="Zing Rust Demo Base" panose="00000500000000000000" pitchFamily="50" charset="-52"/>
              </a:rPr>
              <a:t>айка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45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ZRUHYHhn4kotkeVKSmk9dvxqZ145foaa1nJbSt5FLGMow5gntmqrEYXlePuZ_pX3DjUcZIeBcXWjqYUsN34F5zDCAHaqdrarZJY_j0aRp8Uqo14UzQunalpHrLvqa3B6XtGUCBzcb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4" y="2203397"/>
            <a:ext cx="3967623" cy="26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189" y="32955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Zing Rust Demo Base" panose="00000500000000000000" pitchFamily="50" charset="-52"/>
              </a:rPr>
              <a:t>Быстрая сборка простых электронных схем</a:t>
            </a:r>
            <a:r>
              <a:rPr lang="ru-RU" sz="2400" dirty="0" smtClean="0">
                <a:latin typeface="Zing Rust Demo Base" panose="00000500000000000000" pitchFamily="50" charset="-52"/>
              </a:rPr>
              <a:t>.</a:t>
            </a:r>
            <a:endParaRPr lang="ru-RU" sz="2400" dirty="0">
              <a:latin typeface="Zing Rust Demo Base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811" y="23229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latin typeface="Zing Rust Demo Base" panose="00000500000000000000" pitchFamily="50" charset="-52"/>
              </a:rPr>
              <a:t>Макетирование</a:t>
            </a:r>
            <a:endParaRPr lang="ru-RU" sz="4000" dirty="0">
              <a:latin typeface="Zing Rust Demo Base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584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G36yaXiWjjgaqycM4uiVbcoUcn5YS7YiMLKnBGBlOcQuOIR-h_fVCbaA86-uqj3bKN5I2LPnbKE9JYKqsk19VsOoXFERXHjNDJnbEH5Y9tgMY1dPvwMWzaNFtpB_0bCvGfaXBYuv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15" y="2150123"/>
            <a:ext cx="4402149" cy="29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9144" y="3340128"/>
            <a:ext cx="4572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Zing Rust Demo Base" panose="00000500000000000000" pitchFamily="50" charset="-52"/>
              </a:rPr>
              <a:t>Также наши девочки научились </a:t>
            </a:r>
          </a:p>
          <a:p>
            <a:pPr algn="ctr"/>
            <a:r>
              <a:rPr lang="ru-RU" sz="2400" dirty="0" smtClean="0">
                <a:latin typeface="Zing Rust Demo Base" panose="00000500000000000000" pitchFamily="50" charset="-52"/>
              </a:rPr>
              <a:t>основам </a:t>
            </a:r>
            <a:r>
              <a:rPr lang="ru-RU" sz="2400" dirty="0">
                <a:latin typeface="Zing Rust Demo Base" panose="00000500000000000000" pitchFamily="50" charset="-52"/>
              </a:rPr>
              <a:t>программирования на C++</a:t>
            </a:r>
          </a:p>
        </p:txBody>
      </p:sp>
    </p:spTree>
    <p:extLst>
      <p:ext uri="{BB962C8B-B14F-4D97-AF65-F5344CB8AC3E}">
        <p14:creationId xmlns:p14="http://schemas.microsoft.com/office/powerpoint/2010/main" val="1847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51</TotalTime>
  <Words>144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Zing Rust Demo Base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Aizada Sharshenova</dc:creator>
  <cp:lastModifiedBy>Пользователь Windows</cp:lastModifiedBy>
  <cp:revision>7</cp:revision>
  <dcterms:created xsi:type="dcterms:W3CDTF">2018-06-07T10:41:51Z</dcterms:created>
  <dcterms:modified xsi:type="dcterms:W3CDTF">2018-06-13T05:43:49Z</dcterms:modified>
</cp:coreProperties>
</file>