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1238-AD5B-44CF-BB98-53970CEE3D1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8508-62E7-4439-915D-E814F4501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7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E0E7-F754-9244-8200-37FF835C60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8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7D97E-BE25-465A-BDA8-F32FBCFA1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26E031-C70A-4198-8EB9-A5C895291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59D4C2-9FA7-4D0D-8FE2-8E2AA403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0D09-28A0-4C50-AEB7-6E6770191109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24D1C-0C4D-4608-A8E0-B7365226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54AC8F-E9B8-4089-BD44-9F971261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A96D-E789-4435-B526-EAA7F0E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9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F5EFC-5896-44D8-8CF4-13C9FE83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F76682-D39F-48E7-B32C-D5EFF20E8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493C3-AB4F-4E35-8BA4-BF8A014C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0D09-28A0-4C50-AEB7-6E6770191109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DE10-5F03-41F0-99E5-8AFFB3E8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867C9A-E8C6-4496-A905-47FF90C9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A96D-E789-4435-B526-EAA7F0E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2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3DC142-A039-4ABF-939E-3BAA374F4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27A408-C767-43B0-8B90-7F3BEAB08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0E573C-6960-4482-9824-A99376CD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0D09-28A0-4C50-AEB7-6E6770191109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8417C-5816-402C-9606-350EEA02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33955-738A-49DB-B30E-295D6CF7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A96D-E789-4435-B526-EAA7F0E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95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ke Your Own Cover - REA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 hasCustomPrompt="1"/>
          </p:nvPr>
        </p:nvSpPr>
        <p:spPr>
          <a:xfrm>
            <a:off x="-1488" y="0"/>
            <a:ext cx="12193488" cy="6855768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571570" y="2763951"/>
            <a:ext cx="6764936" cy="5933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lIns="182880" tIns="91440">
            <a:normAutofit/>
          </a:bodyPr>
          <a:lstStyle>
            <a:lvl1pPr>
              <a:defRPr sz="3585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ALL CAPS HEADLINE</a:t>
            </a:r>
          </a:p>
        </p:txBody>
      </p:sp>
      <p:pic>
        <p:nvPicPr>
          <p:cNvPr id="5" name="Picture Placeholder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0" r="-4006"/>
          <a:stretch/>
        </p:blipFill>
        <p:spPr>
          <a:xfrm>
            <a:off x="392954" y="443413"/>
            <a:ext cx="3781153" cy="8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5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73014-1FC6-40CF-A592-A2958E4F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C3C2C-C061-47B1-BB2E-A32F22BE5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5F3C91-D2FF-473D-818E-57CA4691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0D09-28A0-4C50-AEB7-6E6770191109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98B0B8-C023-44A3-8DA9-8815BE014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E4516B-7D7A-4F90-9BF2-5456DBCF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A96D-E789-4435-B526-EAA7F0E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5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13249-CD4E-429D-B56A-C26C5F05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1B781F-8E8A-46C2-8C37-1F7AADDFA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2641F8-E0A1-4D50-8EDC-EB647906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0D09-28A0-4C50-AEB7-6E6770191109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773A9-6559-4C31-84DC-B79FEA6D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8AEBD6-D1D7-4478-A91A-18E99400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A96D-E789-4435-B526-EAA7F0E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6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2521F-B02A-4FAB-9D99-EC703620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B60EB-4700-4658-AA75-D60E577E3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51F00B-547E-440E-9200-34DB5B3AD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C0CC75-CA9B-4DBD-9A4D-9B6F2CF3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0D09-28A0-4C50-AEB7-6E6770191109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DFFF76-8C01-446E-8C87-B1047B05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57A724-DACA-431B-81EA-5F4F8E83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A96D-E789-4435-B526-EAA7F0E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0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D8E10-6BEC-472D-85C9-ADCE73BC6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DC4B6D-70CC-4029-BBBA-CED56475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EE2585-414A-4A5C-B766-5DD469FFF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5DA587-3442-41FF-8267-6A3227F5E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CE8729-1315-47C0-BB41-A3DEA2B5C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D32B24-1073-4D55-BD6F-CD39F6CB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0D09-28A0-4C50-AEB7-6E6770191109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28C1C9-4E71-4FA0-BAD5-1CFC97D8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6B81B5-23AB-4CD0-ADB7-1DAAF45A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A96D-E789-4435-B526-EAA7F0E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6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F48CC-0744-40AA-B8CD-F91E6DC3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342F4A-FDE1-491F-B8FB-AE676BCB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0D09-28A0-4C50-AEB7-6E6770191109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993439-3B18-47DD-A1B3-3E0F2B46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92695A-3FF0-487E-8AF2-F21BA262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A96D-E789-4435-B526-EAA7F0E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9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5B4FC7-50B6-4B03-AC56-B669DD3A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0D09-28A0-4C50-AEB7-6E6770191109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67ACD-083F-4AA3-89C3-90849170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FF72D8-AACB-4CC8-A9B4-21FC8F8B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A96D-E789-4435-B526-EAA7F0E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7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D3AA3-5881-420B-9B28-E86972355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565D9D-D775-4292-9A50-CBDC0A76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BE50FE-202B-43B5-AD8C-8B433F6A5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5B947C-32E4-44FF-8D2A-4B788C8C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0D09-28A0-4C50-AEB7-6E6770191109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DE16F-2444-409E-9A0E-AC48EE7F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950F82-8566-4884-A4E2-95B768DA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A96D-E789-4435-B526-EAA7F0E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53767-7BEE-47D7-9B07-19D22F03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594367-CB47-4BDC-AA66-F35A0D53B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9EC89-BE6C-4BAF-ABCD-00A76F5C8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5358DD-C420-44F9-965B-F24AC292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0D09-28A0-4C50-AEB7-6E6770191109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C670B4-2311-4825-8251-E435348A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95115E-6F21-4981-ADE6-8DF08695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A96D-E789-4435-B526-EAA7F0E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48B8-600E-4C27-873B-D13815A1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72E5F-5E83-43C8-8ECA-9327C9B02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A056A7-8C7F-4AF7-8BBD-75527CA49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F0D09-28A0-4C50-AEB7-6E6770191109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4FD44E-D1C1-4129-B97C-355BDB32D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6F93C-4EED-4058-A359-F3C2201A1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A96D-E789-4435-B526-EAA7F0E6F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1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vingasia.online/2017/12/30/novogodniye_ecoobewaniya_ot_zvezd_central_asia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1BE09-95F2-4B89-807E-0A26620AD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748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Хронология развития подходов к работе с экологической информацией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EBCEC9-753F-4E42-AC61-AC2676E5B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3400"/>
            <a:ext cx="9144000" cy="9143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1993 - 2018</a:t>
            </a:r>
          </a:p>
        </p:txBody>
      </p:sp>
    </p:spTree>
    <p:extLst>
      <p:ext uri="{BB962C8B-B14F-4D97-AF65-F5344CB8AC3E}">
        <p14:creationId xmlns:p14="http://schemas.microsoft.com/office/powerpoint/2010/main" val="106791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E1681-F857-44A8-BF2E-E081E37E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80189" cy="475976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Известные и популярные люди Центральной Азии делятся с вами тем, как они планируют стать более экологически ответственными в наступающем году.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Кто они? Смотрите наш новогодний номер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Поздравляем с наступающим Новым годом!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Ливеньидет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ЦентральнаяАзия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7000BC3-508C-477C-8604-825D20D2C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7" y="457200"/>
            <a:ext cx="3943784" cy="542800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D6F5E98-0974-4F0A-B29F-0CD626E16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380382"/>
            <a:ext cx="6580189" cy="848140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3"/>
              </a:rPr>
              <a:t>http://livingasia.online/2017/12/30/novogodniye_ecoobewaniya_ot_zvezd_central_asia/</a:t>
            </a:r>
            <a:r>
              <a:rPr lang="en-GB" sz="2000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6718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B8215-B1B6-4A48-8DD1-684D5C8286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Ecostan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первое центральноазиатское экологическое издание, выпускалось с 1993 года по 2003 год на русском и английском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8892FC-04CE-41CB-BD92-C329DE379E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Аннотация издания середины 1990-х годов</a:t>
            </a:r>
          </a:p>
          <a:p>
            <a:r>
              <a:rPr lang="ru-RU" dirty="0"/>
              <a:t>”</a:t>
            </a:r>
            <a:r>
              <a:rPr lang="ru-RU" dirty="0" err="1"/>
              <a:t>Экостан-ньюс</a:t>
            </a:r>
            <a:r>
              <a:rPr lang="ru-RU" dirty="0"/>
              <a:t>”. Выпускает экологический клуб ”CATENA” (г. Ашхабад, Туркменистан”). Периодичность – раз в месяц. </a:t>
            </a:r>
            <a:r>
              <a:rPr lang="ru-RU" u="sng" dirty="0"/>
              <a:t>Рассчитан на участников </a:t>
            </a:r>
            <a:r>
              <a:rPr lang="ru-RU" u="sng" dirty="0" err="1"/>
              <a:t>экодвижения</a:t>
            </a:r>
            <a:r>
              <a:rPr lang="ru-RU" u="sng" dirty="0"/>
              <a:t>. </a:t>
            </a:r>
            <a:r>
              <a:rPr lang="ru-RU" dirty="0"/>
              <a:t>Тематика: события, происходящие в странах Средней Азии и связанные с охраной окружающей среды. Контактная информация: catena@glasnet.ru, Андрей </a:t>
            </a:r>
            <a:r>
              <a:rPr lang="ru-RU" dirty="0" err="1"/>
              <a:t>Аранбаев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AF9FD-8C57-4F12-9847-362769D779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Аннотация издания 2000 года</a:t>
            </a:r>
          </a:p>
          <a:p>
            <a:r>
              <a:rPr lang="ru-RU" dirty="0"/>
              <a:t>В своей деятельности мы старались отразить максимально широкий спектр мнений, осветить различные направления работы экологических организаций. Однако </a:t>
            </a:r>
            <a:r>
              <a:rPr lang="ru-RU" u="sng" dirty="0"/>
              <a:t>главным приоритетом деятельности редакции в будущем будет защита прав. </a:t>
            </a:r>
            <a:r>
              <a:rPr lang="ru-RU" dirty="0"/>
              <a:t>Прав Природы и Человека, прав будущих поколений.</a:t>
            </a:r>
          </a:p>
        </p:txBody>
      </p:sp>
    </p:spTree>
    <p:extLst>
      <p:ext uri="{BB962C8B-B14F-4D97-AF65-F5344CB8AC3E}">
        <p14:creationId xmlns:p14="http://schemas.microsoft.com/office/powerpoint/2010/main" val="58048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C5A46D-E1A1-4B2C-AF88-3A7BB5D0C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32" y="0"/>
            <a:ext cx="467977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BD7685-5629-4A92-AAB8-4B45EA2C1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505" y="0"/>
            <a:ext cx="4688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6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AC34D9-9C3E-4BA4-A53B-390AE07B4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66" y="168812"/>
            <a:ext cx="4672426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E70705-6A3D-473D-95A9-5A547E3A6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261" y="0"/>
            <a:ext cx="4711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98AD88-3E11-4BDE-9412-FE102FC2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29" y="0"/>
            <a:ext cx="4711741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20CAAF-3D11-45CE-979D-A46C71337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784" y="0"/>
            <a:ext cx="4655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5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A3EDE-125B-4B27-89E2-250967905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86" y="0"/>
            <a:ext cx="4688386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191EC5-F9F2-4505-B0F9-07887A393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29" y="0"/>
            <a:ext cx="4656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C56105-9BE7-48BB-8383-86EA9C9B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67" y="0"/>
            <a:ext cx="4711741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D3E5D9-87B3-4AA7-9E62-583AF3E9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725" y="0"/>
            <a:ext cx="4672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B46513-614E-4B1B-A4D7-85656121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64" y="0"/>
            <a:ext cx="4659194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C10FD4-AA2F-448A-BEF4-B721886E0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30" y="0"/>
            <a:ext cx="4688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3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31" y="-64852"/>
            <a:ext cx="9141024" cy="60940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6046" y="5881937"/>
            <a:ext cx="9139909" cy="976063"/>
          </a:xfrm>
        </p:spPr>
        <p:txBody>
          <a:bodyPr>
            <a:noAutofit/>
          </a:bodyPr>
          <a:lstStyle/>
          <a:p>
            <a:pPr algn="ctr"/>
            <a:r>
              <a:rPr lang="ru-RU" sz="2460" dirty="0"/>
              <a:t>МЫ ДЕЛАЕМ ЭКОЛОГИЧЕСКУЮ ИНФОРМАЦИЮ ПОНЯТНОЙ, ДОСТУПНОЙ И СОВРЕМЕННОЙ</a:t>
            </a:r>
            <a:endParaRPr lang="en-US" sz="246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BB90B2-DA25-4A45-9D33-6857AD79178B}"/>
              </a:ext>
            </a:extLst>
          </p:cNvPr>
          <p:cNvSpPr/>
          <p:nvPr/>
        </p:nvSpPr>
        <p:spPr>
          <a:xfrm>
            <a:off x="3230674" y="1910301"/>
            <a:ext cx="5728665" cy="38577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3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общественной экологической осведомленности и </a:t>
            </a:r>
            <a:r>
              <a:rPr lang="en-GB" sz="253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53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одействие</a:t>
            </a:r>
            <a:r>
              <a:rPr lang="ru-RU" sz="253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вовлечению организаций гражданского общества и местных сообществ в деятельность по охране окружающей среды и устойчивому развитию</a:t>
            </a:r>
          </a:p>
          <a:p>
            <a:pPr algn="ctr"/>
            <a:r>
              <a:rPr lang="ru-RU" sz="253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249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Экофорум</a:t>
            </a:r>
            <a:r>
              <a:rPr lang="ru-RU" sz="224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общественных организаций Казахстана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1A2726-0B71-417F-8713-B7F7D7896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12" y="62379"/>
            <a:ext cx="2432896" cy="1720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C835C6-07A3-4566-B270-AFED13208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192" y="66585"/>
            <a:ext cx="2785397" cy="15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2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212</Words>
  <Application>Microsoft Office PowerPoint</Application>
  <PresentationFormat>Широкоэкранный</PresentationFormat>
  <Paragraphs>15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Хронология развития подходов к работе с экологической информацией</vt:lpstr>
      <vt:lpstr>Ecostan News – первое центральноазиатское экологическое издание, выпускалось с 1993 года по 2003 год на русском и английском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ДЕЛАЕМ ЭКОЛОГИЧЕСКУЮ ИНФОРМАЦИЮ ПОНЯТНОЙ, ДОСТУПНОЙ И СОВРЕМЕННОЙ</vt:lpstr>
      <vt:lpstr>Известные и популярные люди Центральной Азии делятся с вами тем, как они планируют стать более экологически ответственными в наступающем году.  Кто они? Смотрите наш новогодний номер.  Поздравляем с наступающим Новым годом! #Ливеньидет, #ЦентральнаяАзия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Ни</dc:creator>
  <cp:lastModifiedBy>Вадим Ни</cp:lastModifiedBy>
  <cp:revision>8</cp:revision>
  <dcterms:created xsi:type="dcterms:W3CDTF">2018-06-13T20:26:38Z</dcterms:created>
  <dcterms:modified xsi:type="dcterms:W3CDTF">2018-06-13T22:05:04Z</dcterms:modified>
</cp:coreProperties>
</file>