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4" r:id="rId5"/>
    <p:sldId id="267" r:id="rId6"/>
    <p:sldId id="266" r:id="rId7"/>
    <p:sldId id="269" r:id="rId8"/>
    <p:sldId id="262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1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4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0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7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4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7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7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1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3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55C3-F82C-4E84-9E0E-1A8D04B0CBF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41F2-902C-46FE-910A-3D0426145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8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 smtClean="0"/>
              <a:t>«ИСТОРИИ РАЗВИТИЯ: ВЗГЛЯД ИЗНУТРИ»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7088832" cy="29523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Международная конференция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13-14 июня 2018, Алматы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Акопова Виктория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Туркменистан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99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62396" cy="410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72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Олимпийский городок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5516"/>
            <a:ext cx="6480720" cy="390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06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июня - </a:t>
            </a:r>
            <a:r>
              <a:rPr lang="ru-RU" dirty="0" err="1" smtClean="0"/>
              <a:t>Велозаезд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419225"/>
            <a:ext cx="7329487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89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Детские площадки в жилых м/р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84376" cy="493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5067063" cy="33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05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184576" cy="8501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Физкультурный комплекс </a:t>
            </a:r>
            <a:br>
              <a:rPr lang="ru-RU" sz="2400" dirty="0" smtClean="0"/>
            </a:br>
            <a:r>
              <a:rPr lang="ru-RU" sz="2400" dirty="0" smtClean="0"/>
              <a:t>в жилом м/р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73576" cy="515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0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Массовые лесопосадки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6984776" cy="48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8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посадки</a:t>
            </a:r>
            <a:endParaRPr lang="ru-RU" dirty="0"/>
          </a:p>
        </p:txBody>
      </p:sp>
      <p:pic>
        <p:nvPicPr>
          <p:cNvPr id="13314" name="Picture 2" descr="C:\Users\user\Desktop\Алматы июнь 2018\Статья_АРГО\IMG_1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086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Алматы июнь 2018\Статья_АРГО\IMG_1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39" y="136086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Алматы июнь 2018\Статья_АРГО\IMG_2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4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по вопросу </a:t>
            </a:r>
            <a:r>
              <a:rPr lang="ru-RU" dirty="0" err="1" smtClean="0"/>
              <a:t>экообразования</a:t>
            </a:r>
            <a:endParaRPr lang="ru-RU" dirty="0"/>
          </a:p>
        </p:txBody>
      </p:sp>
      <p:pic>
        <p:nvPicPr>
          <p:cNvPr id="6146" name="Picture 2" descr="C:\Users\user\Desktop\Алматы июнь 2018\Статья_АРГО\IMG_1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6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Открытие спортивного комплекса в ТЗ «АВАЗА»</a:t>
            </a: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04" y="1196751"/>
            <a:ext cx="6509747" cy="43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321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«ИСТОРИИ РАЗВИТИЯ: ВЗГЛЯД ИЗНУТРИ»</vt:lpstr>
      <vt:lpstr>Олимпийский городок</vt:lpstr>
      <vt:lpstr>3 июня - Велозаезд</vt:lpstr>
      <vt:lpstr>Детские площадки в жилых м/р</vt:lpstr>
      <vt:lpstr>Физкультурный комплекс  в жилом м/р</vt:lpstr>
      <vt:lpstr>Массовые лесопосадки</vt:lpstr>
      <vt:lpstr>Процесс посадки</vt:lpstr>
      <vt:lpstr>Встреча по вопросу экообразования</vt:lpstr>
      <vt:lpstr>Открытие спортивного комплекса в ТЗ «АВАЗА»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2018-06-06T10:13:59Z</dcterms:created>
  <dcterms:modified xsi:type="dcterms:W3CDTF">2018-06-06T11:30:11Z</dcterms:modified>
</cp:coreProperties>
</file>