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3" r:id="rId4"/>
    <p:sldId id="264" r:id="rId5"/>
    <p:sldId id="265" r:id="rId6"/>
    <p:sldId id="339" r:id="rId7"/>
    <p:sldId id="266" r:id="rId8"/>
    <p:sldId id="275" r:id="rId9"/>
    <p:sldId id="267" r:id="rId10"/>
    <p:sldId id="340" r:id="rId11"/>
    <p:sldId id="268" r:id="rId12"/>
    <p:sldId id="341" r:id="rId13"/>
    <p:sldId id="33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1" autoAdjust="0"/>
    <p:restoredTop sz="94434" autoAdjust="0"/>
  </p:normalViewPr>
  <p:slideViewPr>
    <p:cSldViewPr snapToGrid="0">
      <p:cViewPr>
        <p:scale>
          <a:sx n="120" d="100"/>
          <a:sy n="120" d="100"/>
        </p:scale>
        <p:origin x="4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395D0-B134-4386-8216-ADF57E93C4F7}" type="datetimeFigureOut">
              <a:rPr lang="en-US" smtClean="0"/>
              <a:t>6/12/20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F49A9-02F1-4992-95D8-E4FBC92AA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1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28800" y="1162050"/>
            <a:ext cx="8343900" cy="400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0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1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1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0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9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0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AFD-7327-44B7-97B2-F4F563D7C9E0}" type="datetimeFigureOut">
              <a:rPr lang="en-US" smtClean="0"/>
              <a:t>6/12/20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2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38" b="-15638"/>
          <a:stretch/>
        </p:blipFill>
        <p:spPr>
          <a:xfrm>
            <a:off x="0" y="0"/>
            <a:ext cx="12193198" cy="8128799"/>
          </a:xfr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794" y="3995678"/>
            <a:ext cx="76714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Почему нам важно говорить о влиянии нашей работы</a:t>
            </a:r>
            <a:endParaRPr lang="ru-KZ" sz="60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A3C4FC-3C46-8E4F-9531-A2CE56C25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4" y="184023"/>
            <a:ext cx="2099356" cy="8124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87B8F0-5161-B74B-B6D6-B26A3EC3B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800" y="290552"/>
            <a:ext cx="1731963" cy="5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7">
            <a:extLst>
              <a:ext uri="{FF2B5EF4-FFF2-40B4-BE49-F238E27FC236}">
                <a16:creationId xmlns:a16="http://schemas.microsoft.com/office/drawing/2014/main" id="{0AEC7C34-4A00-AD42-A660-7BCCFF728055}"/>
              </a:ext>
            </a:extLst>
          </p:cNvPr>
          <p:cNvSpPr/>
          <p:nvPr/>
        </p:nvSpPr>
        <p:spPr>
          <a:xfrm>
            <a:off x="8660524" y="382102"/>
            <a:ext cx="1783473" cy="20087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67651-8A6E-FE46-A078-8CD9248B9BEF}"/>
              </a:ext>
            </a:extLst>
          </p:cNvPr>
          <p:cNvSpPr txBox="1"/>
          <p:nvPr/>
        </p:nvSpPr>
        <p:spPr>
          <a:xfrm>
            <a:off x="1693624" y="1204484"/>
            <a:ext cx="648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1. Введение (10%): 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Представьте место, где вы работаете или где происходит действие. 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Найдите героя, на которого ваш проект повлиял больше всего. 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1BF51-7A8C-2549-92E4-B039BB636BC2}"/>
              </a:ext>
            </a:extLst>
          </p:cNvPr>
          <p:cNvSpPr txBox="1"/>
          <p:nvPr/>
        </p:nvSpPr>
        <p:spPr>
          <a:xfrm>
            <a:off x="1748003" y="657555"/>
            <a:ext cx="378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" panose="020B0502020104020203" pitchFamily="34" charset="-79"/>
                <a:cs typeface="Gill Sans" panose="020B0502020104020203" pitchFamily="34" charset="-79"/>
              </a:rPr>
              <a:t>СТРУКТУРА РАССКАЗА </a:t>
            </a:r>
            <a:endParaRPr lang="ru-KZ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5" name="Group 43">
            <a:extLst>
              <a:ext uri="{FF2B5EF4-FFF2-40B4-BE49-F238E27FC236}">
                <a16:creationId xmlns:a16="http://schemas.microsoft.com/office/drawing/2014/main" id="{C9539267-D17E-D34E-986A-49E685A59FDC}"/>
              </a:ext>
            </a:extLst>
          </p:cNvPr>
          <p:cNvGrpSpPr/>
          <p:nvPr/>
        </p:nvGrpSpPr>
        <p:grpSpPr>
          <a:xfrm>
            <a:off x="9050431" y="842221"/>
            <a:ext cx="1010252" cy="1020978"/>
            <a:chOff x="0" y="0"/>
            <a:chExt cx="1647634" cy="164763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44">
              <a:extLst>
                <a:ext uri="{FF2B5EF4-FFF2-40B4-BE49-F238E27FC236}">
                  <a16:creationId xmlns:a16="http://schemas.microsoft.com/office/drawing/2014/main" id="{700C549F-E3D5-684B-93AC-5DF4C23593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647634" cy="1647634"/>
            </a:xfrm>
            <a:custGeom>
              <a:avLst/>
              <a:gdLst>
                <a:gd name="T0" fmla="*/ 358 w 440"/>
                <a:gd name="T1" fmla="*/ 0 h 440"/>
                <a:gd name="T2" fmla="*/ 82 w 440"/>
                <a:gd name="T3" fmla="*/ 0 h 440"/>
                <a:gd name="T4" fmla="*/ 0 w 440"/>
                <a:gd name="T5" fmla="*/ 82 h 440"/>
                <a:gd name="T6" fmla="*/ 0 w 440"/>
                <a:gd name="T7" fmla="*/ 358 h 440"/>
                <a:gd name="T8" fmla="*/ 82 w 440"/>
                <a:gd name="T9" fmla="*/ 440 h 440"/>
                <a:gd name="T10" fmla="*/ 358 w 440"/>
                <a:gd name="T11" fmla="*/ 440 h 440"/>
                <a:gd name="T12" fmla="*/ 440 w 440"/>
                <a:gd name="T13" fmla="*/ 358 h 440"/>
                <a:gd name="T14" fmla="*/ 440 w 440"/>
                <a:gd name="T15" fmla="*/ 82 h 440"/>
                <a:gd name="T16" fmla="*/ 358 w 440"/>
                <a:gd name="T17" fmla="*/ 0 h 440"/>
                <a:gd name="T18" fmla="*/ 417 w 440"/>
                <a:gd name="T19" fmla="*/ 358 h 440"/>
                <a:gd name="T20" fmla="*/ 358 w 440"/>
                <a:gd name="T21" fmla="*/ 417 h 440"/>
                <a:gd name="T22" fmla="*/ 82 w 440"/>
                <a:gd name="T23" fmla="*/ 417 h 440"/>
                <a:gd name="T24" fmla="*/ 23 w 440"/>
                <a:gd name="T25" fmla="*/ 358 h 440"/>
                <a:gd name="T26" fmla="*/ 23 w 440"/>
                <a:gd name="T27" fmla="*/ 82 h 440"/>
                <a:gd name="T28" fmla="*/ 82 w 440"/>
                <a:gd name="T29" fmla="*/ 23 h 440"/>
                <a:gd name="T30" fmla="*/ 358 w 440"/>
                <a:gd name="T31" fmla="*/ 23 h 440"/>
                <a:gd name="T32" fmla="*/ 417 w 440"/>
                <a:gd name="T33" fmla="*/ 82 h 440"/>
                <a:gd name="T34" fmla="*/ 417 w 440"/>
                <a:gd name="T35" fmla="*/ 358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440">
                  <a:moveTo>
                    <a:pt x="358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403"/>
                    <a:pt x="37" y="440"/>
                    <a:pt x="82" y="440"/>
                  </a:cubicBezTo>
                  <a:cubicBezTo>
                    <a:pt x="358" y="440"/>
                    <a:pt x="358" y="440"/>
                    <a:pt x="358" y="440"/>
                  </a:cubicBezTo>
                  <a:cubicBezTo>
                    <a:pt x="403" y="440"/>
                    <a:pt x="440" y="403"/>
                    <a:pt x="440" y="358"/>
                  </a:cubicBezTo>
                  <a:cubicBezTo>
                    <a:pt x="440" y="82"/>
                    <a:pt x="440" y="82"/>
                    <a:pt x="440" y="82"/>
                  </a:cubicBezTo>
                  <a:cubicBezTo>
                    <a:pt x="440" y="37"/>
                    <a:pt x="403" y="0"/>
                    <a:pt x="358" y="0"/>
                  </a:cubicBezTo>
                  <a:close/>
                  <a:moveTo>
                    <a:pt x="417" y="358"/>
                  </a:moveTo>
                  <a:cubicBezTo>
                    <a:pt x="417" y="390"/>
                    <a:pt x="390" y="417"/>
                    <a:pt x="358" y="417"/>
                  </a:cubicBezTo>
                  <a:cubicBezTo>
                    <a:pt x="82" y="417"/>
                    <a:pt x="82" y="417"/>
                    <a:pt x="82" y="417"/>
                  </a:cubicBezTo>
                  <a:cubicBezTo>
                    <a:pt x="50" y="417"/>
                    <a:pt x="23" y="390"/>
                    <a:pt x="23" y="358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3" y="50"/>
                    <a:pt x="50" y="23"/>
                    <a:pt x="82" y="23"/>
                  </a:cubicBezTo>
                  <a:cubicBezTo>
                    <a:pt x="358" y="23"/>
                    <a:pt x="358" y="23"/>
                    <a:pt x="358" y="23"/>
                  </a:cubicBezTo>
                  <a:cubicBezTo>
                    <a:pt x="390" y="23"/>
                    <a:pt x="417" y="50"/>
                    <a:pt x="417" y="82"/>
                  </a:cubicBezTo>
                  <a:lnTo>
                    <a:pt x="417" y="3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" name="Freeform 45">
              <a:extLst>
                <a:ext uri="{FF2B5EF4-FFF2-40B4-BE49-F238E27FC236}">
                  <a16:creationId xmlns:a16="http://schemas.microsoft.com/office/drawing/2014/main" id="{30CAA86E-7235-A049-BBD4-7E14507BB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93" y="368490"/>
              <a:ext cx="714927" cy="90160"/>
            </a:xfrm>
            <a:custGeom>
              <a:avLst/>
              <a:gdLst>
                <a:gd name="T0" fmla="*/ 180 w 191"/>
                <a:gd name="T1" fmla="*/ 0 h 24"/>
                <a:gd name="T2" fmla="*/ 12 w 191"/>
                <a:gd name="T3" fmla="*/ 0 h 24"/>
                <a:gd name="T4" fmla="*/ 0 w 191"/>
                <a:gd name="T5" fmla="*/ 12 h 24"/>
                <a:gd name="T6" fmla="*/ 12 w 191"/>
                <a:gd name="T7" fmla="*/ 24 h 24"/>
                <a:gd name="T8" fmla="*/ 180 w 191"/>
                <a:gd name="T9" fmla="*/ 24 h 24"/>
                <a:gd name="T10" fmla="*/ 191 w 191"/>
                <a:gd name="T11" fmla="*/ 12 h 24"/>
                <a:gd name="T12" fmla="*/ 180 w 191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4">
                  <a:moveTo>
                    <a:pt x="18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6" y="24"/>
                    <a:pt x="191" y="19"/>
                    <a:pt x="191" y="12"/>
                  </a:cubicBezTo>
                  <a:cubicBezTo>
                    <a:pt x="191" y="6"/>
                    <a:pt x="186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9AD3FBA7-0C2C-DD4B-ADA1-16570EC53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93" y="777922"/>
              <a:ext cx="714927" cy="86350"/>
            </a:xfrm>
            <a:custGeom>
              <a:avLst/>
              <a:gdLst>
                <a:gd name="T0" fmla="*/ 180 w 191"/>
                <a:gd name="T1" fmla="*/ 0 h 23"/>
                <a:gd name="T2" fmla="*/ 12 w 191"/>
                <a:gd name="T3" fmla="*/ 0 h 23"/>
                <a:gd name="T4" fmla="*/ 0 w 191"/>
                <a:gd name="T5" fmla="*/ 11 h 23"/>
                <a:gd name="T6" fmla="*/ 12 w 191"/>
                <a:gd name="T7" fmla="*/ 23 h 23"/>
                <a:gd name="T8" fmla="*/ 180 w 191"/>
                <a:gd name="T9" fmla="*/ 23 h 23"/>
                <a:gd name="T10" fmla="*/ 191 w 191"/>
                <a:gd name="T11" fmla="*/ 11 h 23"/>
                <a:gd name="T12" fmla="*/ 180 w 19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3">
                  <a:moveTo>
                    <a:pt x="18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80" y="23"/>
                    <a:pt x="180" y="23"/>
                    <a:pt x="180" y="23"/>
                  </a:cubicBezTo>
                  <a:cubicBezTo>
                    <a:pt x="186" y="23"/>
                    <a:pt x="191" y="18"/>
                    <a:pt x="191" y="11"/>
                  </a:cubicBezTo>
                  <a:cubicBezTo>
                    <a:pt x="191" y="5"/>
                    <a:pt x="186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A85B15C0-73DF-8B47-8EE8-B3A0906FF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93" y="1173707"/>
              <a:ext cx="714927" cy="86350"/>
            </a:xfrm>
            <a:custGeom>
              <a:avLst/>
              <a:gdLst>
                <a:gd name="T0" fmla="*/ 180 w 191"/>
                <a:gd name="T1" fmla="*/ 0 h 23"/>
                <a:gd name="T2" fmla="*/ 12 w 191"/>
                <a:gd name="T3" fmla="*/ 0 h 23"/>
                <a:gd name="T4" fmla="*/ 0 w 191"/>
                <a:gd name="T5" fmla="*/ 11 h 23"/>
                <a:gd name="T6" fmla="*/ 12 w 191"/>
                <a:gd name="T7" fmla="*/ 23 h 23"/>
                <a:gd name="T8" fmla="*/ 180 w 191"/>
                <a:gd name="T9" fmla="*/ 23 h 23"/>
                <a:gd name="T10" fmla="*/ 191 w 191"/>
                <a:gd name="T11" fmla="*/ 11 h 23"/>
                <a:gd name="T12" fmla="*/ 180 w 19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23">
                  <a:moveTo>
                    <a:pt x="18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80" y="23"/>
                    <a:pt x="180" y="23"/>
                    <a:pt x="180" y="23"/>
                  </a:cubicBezTo>
                  <a:cubicBezTo>
                    <a:pt x="186" y="23"/>
                    <a:pt x="191" y="18"/>
                    <a:pt x="191" y="11"/>
                  </a:cubicBezTo>
                  <a:cubicBezTo>
                    <a:pt x="191" y="5"/>
                    <a:pt x="186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A2E6A313-B276-5F49-A989-E8481DFF2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55" y="341194"/>
              <a:ext cx="321908" cy="243177"/>
            </a:xfrm>
            <a:custGeom>
              <a:avLst/>
              <a:gdLst>
                <a:gd name="T0" fmla="*/ 75 w 86"/>
                <a:gd name="T1" fmla="*/ 25 h 65"/>
                <a:gd name="T2" fmla="*/ 63 w 86"/>
                <a:gd name="T3" fmla="*/ 37 h 65"/>
                <a:gd name="T4" fmla="*/ 63 w 86"/>
                <a:gd name="T5" fmla="*/ 42 h 65"/>
                <a:gd name="T6" fmla="*/ 23 w 86"/>
                <a:gd name="T7" fmla="*/ 42 h 65"/>
                <a:gd name="T8" fmla="*/ 23 w 86"/>
                <a:gd name="T9" fmla="*/ 12 h 65"/>
                <a:gd name="T10" fmla="*/ 11 w 86"/>
                <a:gd name="T11" fmla="*/ 0 h 65"/>
                <a:gd name="T12" fmla="*/ 0 w 86"/>
                <a:gd name="T13" fmla="*/ 12 h 65"/>
                <a:gd name="T14" fmla="*/ 0 w 86"/>
                <a:gd name="T15" fmla="*/ 54 h 65"/>
                <a:gd name="T16" fmla="*/ 11 w 86"/>
                <a:gd name="T17" fmla="*/ 65 h 65"/>
                <a:gd name="T18" fmla="*/ 75 w 86"/>
                <a:gd name="T19" fmla="*/ 65 h 65"/>
                <a:gd name="T20" fmla="*/ 86 w 86"/>
                <a:gd name="T21" fmla="*/ 54 h 65"/>
                <a:gd name="T22" fmla="*/ 86 w 86"/>
                <a:gd name="T23" fmla="*/ 37 h 65"/>
                <a:gd name="T24" fmla="*/ 75 w 86"/>
                <a:gd name="T25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65">
                  <a:moveTo>
                    <a:pt x="75" y="25"/>
                  </a:moveTo>
                  <a:cubicBezTo>
                    <a:pt x="68" y="25"/>
                    <a:pt x="63" y="30"/>
                    <a:pt x="63" y="37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0"/>
                    <a:pt x="5" y="65"/>
                    <a:pt x="11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81" y="65"/>
                    <a:pt x="86" y="60"/>
                    <a:pt x="86" y="54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86" y="30"/>
                    <a:pt x="81" y="25"/>
                    <a:pt x="7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26B7384F-030F-8E43-B769-669B309C1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955" y="655093"/>
              <a:ext cx="321908" cy="326352"/>
            </a:xfrm>
            <a:custGeom>
              <a:avLst/>
              <a:gdLst>
                <a:gd name="T0" fmla="*/ 75 w 86"/>
                <a:gd name="T1" fmla="*/ 0 h 87"/>
                <a:gd name="T2" fmla="*/ 11 w 86"/>
                <a:gd name="T3" fmla="*/ 0 h 87"/>
                <a:gd name="T4" fmla="*/ 0 w 86"/>
                <a:gd name="T5" fmla="*/ 12 h 87"/>
                <a:gd name="T6" fmla="*/ 0 w 86"/>
                <a:gd name="T7" fmla="*/ 75 h 87"/>
                <a:gd name="T8" fmla="*/ 11 w 86"/>
                <a:gd name="T9" fmla="*/ 87 h 87"/>
                <a:gd name="T10" fmla="*/ 75 w 86"/>
                <a:gd name="T11" fmla="*/ 87 h 87"/>
                <a:gd name="T12" fmla="*/ 86 w 86"/>
                <a:gd name="T13" fmla="*/ 75 h 87"/>
                <a:gd name="T14" fmla="*/ 86 w 86"/>
                <a:gd name="T15" fmla="*/ 12 h 87"/>
                <a:gd name="T16" fmla="*/ 75 w 86"/>
                <a:gd name="T17" fmla="*/ 0 h 87"/>
                <a:gd name="T18" fmla="*/ 63 w 86"/>
                <a:gd name="T19" fmla="*/ 63 h 87"/>
                <a:gd name="T20" fmla="*/ 23 w 86"/>
                <a:gd name="T21" fmla="*/ 63 h 87"/>
                <a:gd name="T22" fmla="*/ 23 w 86"/>
                <a:gd name="T23" fmla="*/ 23 h 87"/>
                <a:gd name="T24" fmla="*/ 63 w 86"/>
                <a:gd name="T25" fmla="*/ 23 h 87"/>
                <a:gd name="T26" fmla="*/ 63 w 86"/>
                <a:gd name="T27" fmla="*/ 6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87">
                  <a:moveTo>
                    <a:pt x="7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81"/>
                    <a:pt x="5" y="87"/>
                    <a:pt x="11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81" y="87"/>
                    <a:pt x="86" y="81"/>
                    <a:pt x="86" y="75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5"/>
                    <a:pt x="81" y="0"/>
                    <a:pt x="75" y="0"/>
                  </a:cubicBezTo>
                  <a:close/>
                  <a:moveTo>
                    <a:pt x="63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63" y="23"/>
                    <a:pt x="63" y="23"/>
                    <a:pt x="63" y="23"/>
                  </a:cubicBezTo>
                  <a:lnTo>
                    <a:pt x="63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F9A9B7A9-8493-254B-AE70-902191390C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955" y="1050878"/>
              <a:ext cx="321908" cy="325717"/>
            </a:xfrm>
            <a:custGeom>
              <a:avLst/>
              <a:gdLst>
                <a:gd name="T0" fmla="*/ 75 w 86"/>
                <a:gd name="T1" fmla="*/ 0 h 87"/>
                <a:gd name="T2" fmla="*/ 11 w 86"/>
                <a:gd name="T3" fmla="*/ 0 h 87"/>
                <a:gd name="T4" fmla="*/ 0 w 86"/>
                <a:gd name="T5" fmla="*/ 12 h 87"/>
                <a:gd name="T6" fmla="*/ 0 w 86"/>
                <a:gd name="T7" fmla="*/ 75 h 87"/>
                <a:gd name="T8" fmla="*/ 11 w 86"/>
                <a:gd name="T9" fmla="*/ 87 h 87"/>
                <a:gd name="T10" fmla="*/ 75 w 86"/>
                <a:gd name="T11" fmla="*/ 87 h 87"/>
                <a:gd name="T12" fmla="*/ 86 w 86"/>
                <a:gd name="T13" fmla="*/ 75 h 87"/>
                <a:gd name="T14" fmla="*/ 86 w 86"/>
                <a:gd name="T15" fmla="*/ 12 h 87"/>
                <a:gd name="T16" fmla="*/ 75 w 86"/>
                <a:gd name="T17" fmla="*/ 0 h 87"/>
                <a:gd name="T18" fmla="*/ 63 w 86"/>
                <a:gd name="T19" fmla="*/ 63 h 87"/>
                <a:gd name="T20" fmla="*/ 23 w 86"/>
                <a:gd name="T21" fmla="*/ 63 h 87"/>
                <a:gd name="T22" fmla="*/ 23 w 86"/>
                <a:gd name="T23" fmla="*/ 23 h 87"/>
                <a:gd name="T24" fmla="*/ 63 w 86"/>
                <a:gd name="T25" fmla="*/ 23 h 87"/>
                <a:gd name="T26" fmla="*/ 63 w 86"/>
                <a:gd name="T27" fmla="*/ 6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" h="87">
                  <a:moveTo>
                    <a:pt x="7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82"/>
                    <a:pt x="5" y="87"/>
                    <a:pt x="11" y="87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81" y="87"/>
                    <a:pt x="86" y="82"/>
                    <a:pt x="86" y="75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5"/>
                    <a:pt x="81" y="0"/>
                    <a:pt x="75" y="0"/>
                  </a:cubicBezTo>
                  <a:close/>
                  <a:moveTo>
                    <a:pt x="63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63" y="23"/>
                    <a:pt x="63" y="23"/>
                    <a:pt x="63" y="23"/>
                  </a:cubicBezTo>
                  <a:lnTo>
                    <a:pt x="63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864C5B15-A04A-A548-A00F-250031D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46" y="95534"/>
              <a:ext cx="302860" cy="389210"/>
            </a:xfrm>
            <a:custGeom>
              <a:avLst/>
              <a:gdLst>
                <a:gd name="T0" fmla="*/ 72 w 81"/>
                <a:gd name="T1" fmla="*/ 3 h 104"/>
                <a:gd name="T2" fmla="*/ 57 w 81"/>
                <a:gd name="T3" fmla="*/ 9 h 104"/>
                <a:gd name="T4" fmla="*/ 35 w 81"/>
                <a:gd name="T5" fmla="*/ 63 h 104"/>
                <a:gd name="T6" fmla="*/ 24 w 81"/>
                <a:gd name="T7" fmla="*/ 38 h 104"/>
                <a:gd name="T8" fmla="*/ 8 w 81"/>
                <a:gd name="T9" fmla="*/ 32 h 104"/>
                <a:gd name="T10" fmla="*/ 2 w 81"/>
                <a:gd name="T11" fmla="*/ 47 h 104"/>
                <a:gd name="T12" fmla="*/ 24 w 81"/>
                <a:gd name="T13" fmla="*/ 97 h 104"/>
                <a:gd name="T14" fmla="*/ 35 w 81"/>
                <a:gd name="T15" fmla="*/ 104 h 104"/>
                <a:gd name="T16" fmla="*/ 35 w 81"/>
                <a:gd name="T17" fmla="*/ 104 h 104"/>
                <a:gd name="T18" fmla="*/ 46 w 81"/>
                <a:gd name="T19" fmla="*/ 97 h 104"/>
                <a:gd name="T20" fmla="*/ 78 w 81"/>
                <a:gd name="T21" fmla="*/ 18 h 104"/>
                <a:gd name="T22" fmla="*/ 72 w 81"/>
                <a:gd name="T23" fmla="*/ 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104">
                  <a:moveTo>
                    <a:pt x="72" y="3"/>
                  </a:moveTo>
                  <a:cubicBezTo>
                    <a:pt x="66" y="0"/>
                    <a:pt x="59" y="3"/>
                    <a:pt x="57" y="9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1" y="32"/>
                    <a:pt x="14" y="29"/>
                    <a:pt x="8" y="32"/>
                  </a:cubicBezTo>
                  <a:cubicBezTo>
                    <a:pt x="2" y="34"/>
                    <a:pt x="0" y="41"/>
                    <a:pt x="2" y="47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6" y="101"/>
                    <a:pt x="30" y="104"/>
                    <a:pt x="35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40" y="104"/>
                    <a:pt x="44" y="101"/>
                    <a:pt x="46" y="97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81" y="12"/>
                    <a:pt x="78" y="5"/>
                    <a:pt x="7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B376A2-68B0-BB46-AAD9-1C89E0621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1" y="2724150"/>
            <a:ext cx="7785100" cy="20193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B3B09F-166E-614E-A565-64236EB59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19" y="4670129"/>
            <a:ext cx="77343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20942" y="359411"/>
            <a:ext cx="1762932" cy="17872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1342" y="728743"/>
            <a:ext cx="6489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Опишите суть проблемы. Можете сделать это через повествование или через цитату героя.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Расскажите, как проблема мешала людям жить.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Представьте цифры, объясняющие масштаб проблемы. Это по возможности.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425" y="359411"/>
            <a:ext cx="378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" panose="020B0502020104020203" pitchFamily="34" charset="-79"/>
                <a:cs typeface="Gill Sans" panose="020B0502020104020203" pitchFamily="34" charset="-79"/>
              </a:rPr>
              <a:t>2. ЗАЯВЛЕНИЕ О ПРОБЛЕМЕ (15%): </a:t>
            </a:r>
            <a:endParaRPr lang="ru-KZ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14061" y="925265"/>
            <a:ext cx="976693" cy="655537"/>
            <a:chOff x="0" y="0"/>
            <a:chExt cx="1847127" cy="164868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0" y="0"/>
              <a:ext cx="1263603" cy="1163765"/>
            </a:xfrm>
            <a:custGeom>
              <a:avLst/>
              <a:gdLst>
                <a:gd name="T0" fmla="*/ 189 w 338"/>
                <a:gd name="T1" fmla="*/ 285 h 310"/>
                <a:gd name="T2" fmla="*/ 184 w 338"/>
                <a:gd name="T3" fmla="*/ 282 h 310"/>
                <a:gd name="T4" fmla="*/ 177 w 338"/>
                <a:gd name="T5" fmla="*/ 277 h 310"/>
                <a:gd name="T6" fmla="*/ 137 w 338"/>
                <a:gd name="T7" fmla="*/ 239 h 310"/>
                <a:gd name="T8" fmla="*/ 51 w 338"/>
                <a:gd name="T9" fmla="*/ 150 h 310"/>
                <a:gd name="T10" fmla="*/ 39 w 338"/>
                <a:gd name="T11" fmla="*/ 76 h 310"/>
                <a:gd name="T12" fmla="*/ 64 w 338"/>
                <a:gd name="T13" fmla="*/ 43 h 310"/>
                <a:gd name="T14" fmla="*/ 113 w 338"/>
                <a:gd name="T15" fmla="*/ 27 h 310"/>
                <a:gd name="T16" fmla="*/ 157 w 338"/>
                <a:gd name="T17" fmla="*/ 44 h 310"/>
                <a:gd name="T18" fmla="*/ 157 w 338"/>
                <a:gd name="T19" fmla="*/ 44 h 310"/>
                <a:gd name="T20" fmla="*/ 282 w 338"/>
                <a:gd name="T21" fmla="*/ 168 h 310"/>
                <a:gd name="T22" fmla="*/ 286 w 338"/>
                <a:gd name="T23" fmla="*/ 173 h 310"/>
                <a:gd name="T24" fmla="*/ 292 w 338"/>
                <a:gd name="T25" fmla="*/ 181 h 310"/>
                <a:gd name="T26" fmla="*/ 296 w 338"/>
                <a:gd name="T27" fmla="*/ 191 h 310"/>
                <a:gd name="T28" fmla="*/ 266 w 338"/>
                <a:gd name="T29" fmla="*/ 280 h 310"/>
                <a:gd name="T30" fmla="*/ 262 w 338"/>
                <a:gd name="T31" fmla="*/ 299 h 310"/>
                <a:gd name="T32" fmla="*/ 281 w 338"/>
                <a:gd name="T33" fmla="*/ 303 h 310"/>
                <a:gd name="T34" fmla="*/ 320 w 338"/>
                <a:gd name="T35" fmla="*/ 181 h 310"/>
                <a:gd name="T36" fmla="*/ 320 w 338"/>
                <a:gd name="T37" fmla="*/ 180 h 310"/>
                <a:gd name="T38" fmla="*/ 317 w 338"/>
                <a:gd name="T39" fmla="*/ 172 h 310"/>
                <a:gd name="T40" fmla="*/ 317 w 338"/>
                <a:gd name="T41" fmla="*/ 171 h 310"/>
                <a:gd name="T42" fmla="*/ 307 w 338"/>
                <a:gd name="T43" fmla="*/ 157 h 310"/>
                <a:gd name="T44" fmla="*/ 304 w 338"/>
                <a:gd name="T45" fmla="*/ 152 h 310"/>
                <a:gd name="T46" fmla="*/ 302 w 338"/>
                <a:gd name="T47" fmla="*/ 150 h 310"/>
                <a:gd name="T48" fmla="*/ 175 w 338"/>
                <a:gd name="T49" fmla="*/ 25 h 310"/>
                <a:gd name="T50" fmla="*/ 113 w 338"/>
                <a:gd name="T51" fmla="*/ 0 h 310"/>
                <a:gd name="T52" fmla="*/ 112 w 338"/>
                <a:gd name="T53" fmla="*/ 0 h 310"/>
                <a:gd name="T54" fmla="*/ 49 w 338"/>
                <a:gd name="T55" fmla="*/ 20 h 310"/>
                <a:gd name="T56" fmla="*/ 49 w 338"/>
                <a:gd name="T57" fmla="*/ 21 h 310"/>
                <a:gd name="T58" fmla="*/ 15 w 338"/>
                <a:gd name="T59" fmla="*/ 65 h 310"/>
                <a:gd name="T60" fmla="*/ 15 w 338"/>
                <a:gd name="T61" fmla="*/ 65 h 310"/>
                <a:gd name="T62" fmla="*/ 30 w 338"/>
                <a:gd name="T63" fmla="*/ 167 h 310"/>
                <a:gd name="T64" fmla="*/ 119 w 338"/>
                <a:gd name="T65" fmla="*/ 259 h 310"/>
                <a:gd name="T66" fmla="*/ 157 w 338"/>
                <a:gd name="T67" fmla="*/ 296 h 310"/>
                <a:gd name="T68" fmla="*/ 171 w 338"/>
                <a:gd name="T69" fmla="*/ 305 h 310"/>
                <a:gd name="T70" fmla="*/ 175 w 338"/>
                <a:gd name="T71" fmla="*/ 308 h 310"/>
                <a:gd name="T72" fmla="*/ 182 w 338"/>
                <a:gd name="T73" fmla="*/ 310 h 310"/>
                <a:gd name="T74" fmla="*/ 193 w 338"/>
                <a:gd name="T75" fmla="*/ 303 h 310"/>
                <a:gd name="T76" fmla="*/ 189 w 338"/>
                <a:gd name="T77" fmla="*/ 28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8" h="310">
                  <a:moveTo>
                    <a:pt x="189" y="285"/>
                  </a:moveTo>
                  <a:cubicBezTo>
                    <a:pt x="187" y="284"/>
                    <a:pt x="185" y="283"/>
                    <a:pt x="184" y="282"/>
                  </a:cubicBezTo>
                  <a:cubicBezTo>
                    <a:pt x="181" y="280"/>
                    <a:pt x="178" y="279"/>
                    <a:pt x="177" y="277"/>
                  </a:cubicBezTo>
                  <a:cubicBezTo>
                    <a:pt x="164" y="264"/>
                    <a:pt x="150" y="252"/>
                    <a:pt x="137" y="239"/>
                  </a:cubicBezTo>
                  <a:cubicBezTo>
                    <a:pt x="107" y="210"/>
                    <a:pt x="77" y="182"/>
                    <a:pt x="51" y="150"/>
                  </a:cubicBezTo>
                  <a:cubicBezTo>
                    <a:pt x="34" y="129"/>
                    <a:pt x="29" y="101"/>
                    <a:pt x="39" y="76"/>
                  </a:cubicBezTo>
                  <a:cubicBezTo>
                    <a:pt x="46" y="63"/>
                    <a:pt x="53" y="51"/>
                    <a:pt x="64" y="43"/>
                  </a:cubicBezTo>
                  <a:cubicBezTo>
                    <a:pt x="78" y="33"/>
                    <a:pt x="95" y="28"/>
                    <a:pt x="113" y="27"/>
                  </a:cubicBezTo>
                  <a:cubicBezTo>
                    <a:pt x="131" y="28"/>
                    <a:pt x="146" y="34"/>
                    <a:pt x="157" y="44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96" y="80"/>
                    <a:pt x="237" y="120"/>
                    <a:pt x="282" y="168"/>
                  </a:cubicBezTo>
                  <a:cubicBezTo>
                    <a:pt x="284" y="170"/>
                    <a:pt x="285" y="171"/>
                    <a:pt x="286" y="173"/>
                  </a:cubicBezTo>
                  <a:cubicBezTo>
                    <a:pt x="288" y="176"/>
                    <a:pt x="290" y="179"/>
                    <a:pt x="292" y="181"/>
                  </a:cubicBezTo>
                  <a:cubicBezTo>
                    <a:pt x="293" y="184"/>
                    <a:pt x="294" y="187"/>
                    <a:pt x="296" y="191"/>
                  </a:cubicBezTo>
                  <a:cubicBezTo>
                    <a:pt x="308" y="223"/>
                    <a:pt x="295" y="261"/>
                    <a:pt x="266" y="280"/>
                  </a:cubicBezTo>
                  <a:cubicBezTo>
                    <a:pt x="260" y="284"/>
                    <a:pt x="258" y="293"/>
                    <a:pt x="262" y="299"/>
                  </a:cubicBezTo>
                  <a:cubicBezTo>
                    <a:pt x="266" y="305"/>
                    <a:pt x="275" y="307"/>
                    <a:pt x="281" y="303"/>
                  </a:cubicBezTo>
                  <a:cubicBezTo>
                    <a:pt x="321" y="276"/>
                    <a:pt x="338" y="224"/>
                    <a:pt x="320" y="181"/>
                  </a:cubicBezTo>
                  <a:cubicBezTo>
                    <a:pt x="320" y="181"/>
                    <a:pt x="320" y="180"/>
                    <a:pt x="320" y="180"/>
                  </a:cubicBezTo>
                  <a:cubicBezTo>
                    <a:pt x="319" y="177"/>
                    <a:pt x="318" y="175"/>
                    <a:pt x="317" y="172"/>
                  </a:cubicBezTo>
                  <a:cubicBezTo>
                    <a:pt x="317" y="172"/>
                    <a:pt x="317" y="171"/>
                    <a:pt x="317" y="171"/>
                  </a:cubicBezTo>
                  <a:cubicBezTo>
                    <a:pt x="314" y="165"/>
                    <a:pt x="311" y="161"/>
                    <a:pt x="307" y="157"/>
                  </a:cubicBezTo>
                  <a:cubicBezTo>
                    <a:pt x="306" y="155"/>
                    <a:pt x="305" y="153"/>
                    <a:pt x="304" y="152"/>
                  </a:cubicBezTo>
                  <a:cubicBezTo>
                    <a:pt x="304" y="151"/>
                    <a:pt x="303" y="150"/>
                    <a:pt x="302" y="150"/>
                  </a:cubicBezTo>
                  <a:cubicBezTo>
                    <a:pt x="256" y="102"/>
                    <a:pt x="215" y="61"/>
                    <a:pt x="175" y="25"/>
                  </a:cubicBezTo>
                  <a:cubicBezTo>
                    <a:pt x="160" y="10"/>
                    <a:pt x="139" y="1"/>
                    <a:pt x="113" y="0"/>
                  </a:cubicBezTo>
                  <a:cubicBezTo>
                    <a:pt x="113" y="0"/>
                    <a:pt x="112" y="0"/>
                    <a:pt x="112" y="0"/>
                  </a:cubicBezTo>
                  <a:cubicBezTo>
                    <a:pt x="89" y="1"/>
                    <a:pt x="68" y="8"/>
                    <a:pt x="49" y="20"/>
                  </a:cubicBezTo>
                  <a:cubicBezTo>
                    <a:pt x="49" y="20"/>
                    <a:pt x="49" y="21"/>
                    <a:pt x="49" y="21"/>
                  </a:cubicBezTo>
                  <a:cubicBezTo>
                    <a:pt x="33" y="32"/>
                    <a:pt x="23" y="49"/>
                    <a:pt x="15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0" y="99"/>
                    <a:pt x="6" y="139"/>
                    <a:pt x="30" y="167"/>
                  </a:cubicBezTo>
                  <a:cubicBezTo>
                    <a:pt x="58" y="200"/>
                    <a:pt x="89" y="230"/>
                    <a:pt x="119" y="259"/>
                  </a:cubicBezTo>
                  <a:cubicBezTo>
                    <a:pt x="131" y="271"/>
                    <a:pt x="145" y="284"/>
                    <a:pt x="157" y="296"/>
                  </a:cubicBezTo>
                  <a:cubicBezTo>
                    <a:pt x="161" y="300"/>
                    <a:pt x="166" y="303"/>
                    <a:pt x="171" y="305"/>
                  </a:cubicBezTo>
                  <a:cubicBezTo>
                    <a:pt x="172" y="306"/>
                    <a:pt x="174" y="307"/>
                    <a:pt x="175" y="308"/>
                  </a:cubicBezTo>
                  <a:cubicBezTo>
                    <a:pt x="177" y="309"/>
                    <a:pt x="179" y="310"/>
                    <a:pt x="182" y="310"/>
                  </a:cubicBezTo>
                  <a:cubicBezTo>
                    <a:pt x="186" y="310"/>
                    <a:pt x="191" y="308"/>
                    <a:pt x="193" y="303"/>
                  </a:cubicBezTo>
                  <a:cubicBezTo>
                    <a:pt x="197" y="297"/>
                    <a:pt x="195" y="289"/>
                    <a:pt x="189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646386" y="488731"/>
              <a:ext cx="1200741" cy="1159955"/>
            </a:xfrm>
            <a:custGeom>
              <a:avLst/>
              <a:gdLst>
                <a:gd name="T0" fmla="*/ 321 w 321"/>
                <a:gd name="T1" fmla="*/ 204 h 309"/>
                <a:gd name="T2" fmla="*/ 320 w 321"/>
                <a:gd name="T3" fmla="*/ 203 h 309"/>
                <a:gd name="T4" fmla="*/ 321 w 321"/>
                <a:gd name="T5" fmla="*/ 199 h 309"/>
                <a:gd name="T6" fmla="*/ 304 w 321"/>
                <a:gd name="T7" fmla="*/ 147 h 309"/>
                <a:gd name="T8" fmla="*/ 304 w 321"/>
                <a:gd name="T9" fmla="*/ 146 h 309"/>
                <a:gd name="T10" fmla="*/ 214 w 321"/>
                <a:gd name="T11" fmla="*/ 55 h 309"/>
                <a:gd name="T12" fmla="*/ 168 w 321"/>
                <a:gd name="T13" fmla="*/ 11 h 309"/>
                <a:gd name="T14" fmla="*/ 149 w 321"/>
                <a:gd name="T15" fmla="*/ 11 h 309"/>
                <a:gd name="T16" fmla="*/ 149 w 321"/>
                <a:gd name="T17" fmla="*/ 30 h 309"/>
                <a:gd name="T18" fmla="*/ 195 w 321"/>
                <a:gd name="T19" fmla="*/ 74 h 309"/>
                <a:gd name="T20" fmla="*/ 282 w 321"/>
                <a:gd name="T21" fmla="*/ 163 h 309"/>
                <a:gd name="T22" fmla="*/ 294 w 321"/>
                <a:gd name="T23" fmla="*/ 199 h 309"/>
                <a:gd name="T24" fmla="*/ 294 w 321"/>
                <a:gd name="T25" fmla="*/ 207 h 309"/>
                <a:gd name="T26" fmla="*/ 294 w 321"/>
                <a:gd name="T27" fmla="*/ 209 h 309"/>
                <a:gd name="T28" fmla="*/ 255 w 321"/>
                <a:gd name="T29" fmla="*/ 273 h 309"/>
                <a:gd name="T30" fmla="*/ 242 w 321"/>
                <a:gd name="T31" fmla="*/ 278 h 309"/>
                <a:gd name="T32" fmla="*/ 241 w 321"/>
                <a:gd name="T33" fmla="*/ 279 h 309"/>
                <a:gd name="T34" fmla="*/ 186 w 321"/>
                <a:gd name="T35" fmla="*/ 274 h 309"/>
                <a:gd name="T36" fmla="*/ 185 w 321"/>
                <a:gd name="T37" fmla="*/ 273 h 309"/>
                <a:gd name="T38" fmla="*/ 144 w 321"/>
                <a:gd name="T39" fmla="*/ 241 h 309"/>
                <a:gd name="T40" fmla="*/ 130 w 321"/>
                <a:gd name="T41" fmla="*/ 228 h 309"/>
                <a:gd name="T42" fmla="*/ 41 w 321"/>
                <a:gd name="T43" fmla="*/ 134 h 309"/>
                <a:gd name="T44" fmla="*/ 26 w 321"/>
                <a:gd name="T45" fmla="*/ 92 h 309"/>
                <a:gd name="T46" fmla="*/ 33 w 321"/>
                <a:gd name="T47" fmla="*/ 60 h 309"/>
                <a:gd name="T48" fmla="*/ 64 w 321"/>
                <a:gd name="T49" fmla="*/ 27 h 309"/>
                <a:gd name="T50" fmla="*/ 69 w 321"/>
                <a:gd name="T51" fmla="*/ 9 h 309"/>
                <a:gd name="T52" fmla="*/ 51 w 321"/>
                <a:gd name="T53" fmla="*/ 3 h 309"/>
                <a:gd name="T54" fmla="*/ 9 w 321"/>
                <a:gd name="T55" fmla="*/ 48 h 309"/>
                <a:gd name="T56" fmla="*/ 8 w 321"/>
                <a:gd name="T57" fmla="*/ 49 h 309"/>
                <a:gd name="T58" fmla="*/ 0 w 321"/>
                <a:gd name="T59" fmla="*/ 92 h 309"/>
                <a:gd name="T60" fmla="*/ 0 w 321"/>
                <a:gd name="T61" fmla="*/ 93 h 309"/>
                <a:gd name="T62" fmla="*/ 21 w 321"/>
                <a:gd name="T63" fmla="*/ 151 h 309"/>
                <a:gd name="T64" fmla="*/ 21 w 321"/>
                <a:gd name="T65" fmla="*/ 151 h 309"/>
                <a:gd name="T66" fmla="*/ 111 w 321"/>
                <a:gd name="T67" fmla="*/ 248 h 309"/>
                <a:gd name="T68" fmla="*/ 112 w 321"/>
                <a:gd name="T69" fmla="*/ 248 h 309"/>
                <a:gd name="T70" fmla="*/ 125 w 321"/>
                <a:gd name="T71" fmla="*/ 261 h 309"/>
                <a:gd name="T72" fmla="*/ 174 w 321"/>
                <a:gd name="T73" fmla="*/ 298 h 309"/>
                <a:gd name="T74" fmla="*/ 220 w 321"/>
                <a:gd name="T75" fmla="*/ 309 h 309"/>
                <a:gd name="T76" fmla="*/ 251 w 321"/>
                <a:gd name="T77" fmla="*/ 304 h 309"/>
                <a:gd name="T78" fmla="*/ 252 w 321"/>
                <a:gd name="T79" fmla="*/ 303 h 309"/>
                <a:gd name="T80" fmla="*/ 255 w 321"/>
                <a:gd name="T81" fmla="*/ 302 h 309"/>
                <a:gd name="T82" fmla="*/ 262 w 321"/>
                <a:gd name="T83" fmla="*/ 299 h 309"/>
                <a:gd name="T84" fmla="*/ 266 w 321"/>
                <a:gd name="T85" fmla="*/ 298 h 309"/>
                <a:gd name="T86" fmla="*/ 321 w 321"/>
                <a:gd name="T87" fmla="*/ 210 h 309"/>
                <a:gd name="T88" fmla="*/ 321 w 321"/>
                <a:gd name="T89" fmla="*/ 209 h 309"/>
                <a:gd name="T90" fmla="*/ 321 w 321"/>
                <a:gd name="T91" fmla="*/ 2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09">
                  <a:moveTo>
                    <a:pt x="321" y="204"/>
                  </a:moveTo>
                  <a:cubicBezTo>
                    <a:pt x="321" y="204"/>
                    <a:pt x="320" y="203"/>
                    <a:pt x="320" y="203"/>
                  </a:cubicBezTo>
                  <a:cubicBezTo>
                    <a:pt x="321" y="202"/>
                    <a:pt x="321" y="200"/>
                    <a:pt x="321" y="199"/>
                  </a:cubicBezTo>
                  <a:cubicBezTo>
                    <a:pt x="320" y="178"/>
                    <a:pt x="314" y="161"/>
                    <a:pt x="304" y="147"/>
                  </a:cubicBezTo>
                  <a:cubicBezTo>
                    <a:pt x="304" y="147"/>
                    <a:pt x="304" y="147"/>
                    <a:pt x="304" y="146"/>
                  </a:cubicBezTo>
                  <a:cubicBezTo>
                    <a:pt x="276" y="113"/>
                    <a:pt x="245" y="83"/>
                    <a:pt x="214" y="55"/>
                  </a:cubicBezTo>
                  <a:cubicBezTo>
                    <a:pt x="199" y="40"/>
                    <a:pt x="183" y="26"/>
                    <a:pt x="168" y="11"/>
                  </a:cubicBezTo>
                  <a:cubicBezTo>
                    <a:pt x="163" y="6"/>
                    <a:pt x="154" y="6"/>
                    <a:pt x="149" y="11"/>
                  </a:cubicBezTo>
                  <a:cubicBezTo>
                    <a:pt x="144" y="16"/>
                    <a:pt x="144" y="25"/>
                    <a:pt x="149" y="30"/>
                  </a:cubicBezTo>
                  <a:cubicBezTo>
                    <a:pt x="164" y="45"/>
                    <a:pt x="180" y="60"/>
                    <a:pt x="195" y="74"/>
                  </a:cubicBezTo>
                  <a:cubicBezTo>
                    <a:pt x="225" y="102"/>
                    <a:pt x="256" y="131"/>
                    <a:pt x="282" y="163"/>
                  </a:cubicBezTo>
                  <a:cubicBezTo>
                    <a:pt x="289" y="173"/>
                    <a:pt x="293" y="184"/>
                    <a:pt x="294" y="199"/>
                  </a:cubicBezTo>
                  <a:cubicBezTo>
                    <a:pt x="293" y="202"/>
                    <a:pt x="294" y="205"/>
                    <a:pt x="294" y="207"/>
                  </a:cubicBezTo>
                  <a:cubicBezTo>
                    <a:pt x="294" y="208"/>
                    <a:pt x="294" y="208"/>
                    <a:pt x="294" y="209"/>
                  </a:cubicBezTo>
                  <a:cubicBezTo>
                    <a:pt x="291" y="238"/>
                    <a:pt x="277" y="262"/>
                    <a:pt x="255" y="273"/>
                  </a:cubicBezTo>
                  <a:cubicBezTo>
                    <a:pt x="250" y="274"/>
                    <a:pt x="246" y="276"/>
                    <a:pt x="242" y="278"/>
                  </a:cubicBezTo>
                  <a:cubicBezTo>
                    <a:pt x="242" y="278"/>
                    <a:pt x="242" y="278"/>
                    <a:pt x="241" y="279"/>
                  </a:cubicBezTo>
                  <a:cubicBezTo>
                    <a:pt x="223" y="285"/>
                    <a:pt x="203" y="283"/>
                    <a:pt x="186" y="274"/>
                  </a:cubicBezTo>
                  <a:cubicBezTo>
                    <a:pt x="186" y="273"/>
                    <a:pt x="185" y="273"/>
                    <a:pt x="185" y="273"/>
                  </a:cubicBezTo>
                  <a:cubicBezTo>
                    <a:pt x="170" y="266"/>
                    <a:pt x="157" y="254"/>
                    <a:pt x="144" y="241"/>
                  </a:cubicBezTo>
                  <a:cubicBezTo>
                    <a:pt x="139" y="237"/>
                    <a:pt x="135" y="232"/>
                    <a:pt x="130" y="228"/>
                  </a:cubicBezTo>
                  <a:cubicBezTo>
                    <a:pt x="98" y="198"/>
                    <a:pt x="68" y="164"/>
                    <a:pt x="41" y="134"/>
                  </a:cubicBezTo>
                  <a:cubicBezTo>
                    <a:pt x="33" y="124"/>
                    <a:pt x="27" y="109"/>
                    <a:pt x="26" y="92"/>
                  </a:cubicBezTo>
                  <a:cubicBezTo>
                    <a:pt x="27" y="81"/>
                    <a:pt x="29" y="71"/>
                    <a:pt x="33" y="60"/>
                  </a:cubicBezTo>
                  <a:cubicBezTo>
                    <a:pt x="39" y="49"/>
                    <a:pt x="48" y="35"/>
                    <a:pt x="64" y="27"/>
                  </a:cubicBezTo>
                  <a:cubicBezTo>
                    <a:pt x="70" y="23"/>
                    <a:pt x="73" y="15"/>
                    <a:pt x="69" y="9"/>
                  </a:cubicBezTo>
                  <a:cubicBezTo>
                    <a:pt x="66" y="2"/>
                    <a:pt x="58" y="0"/>
                    <a:pt x="51" y="3"/>
                  </a:cubicBezTo>
                  <a:cubicBezTo>
                    <a:pt x="34" y="12"/>
                    <a:pt x="19" y="28"/>
                    <a:pt x="9" y="48"/>
                  </a:cubicBezTo>
                  <a:cubicBezTo>
                    <a:pt x="8" y="48"/>
                    <a:pt x="8" y="49"/>
                    <a:pt x="8" y="49"/>
                  </a:cubicBezTo>
                  <a:cubicBezTo>
                    <a:pt x="2" y="64"/>
                    <a:pt x="0" y="78"/>
                    <a:pt x="0" y="92"/>
                  </a:cubicBezTo>
                  <a:cubicBezTo>
                    <a:pt x="0" y="92"/>
                    <a:pt x="0" y="93"/>
                    <a:pt x="0" y="93"/>
                  </a:cubicBezTo>
                  <a:cubicBezTo>
                    <a:pt x="1" y="116"/>
                    <a:pt x="8" y="137"/>
                    <a:pt x="21" y="151"/>
                  </a:cubicBezTo>
                  <a:cubicBezTo>
                    <a:pt x="21" y="151"/>
                    <a:pt x="21" y="151"/>
                    <a:pt x="21" y="151"/>
                  </a:cubicBezTo>
                  <a:cubicBezTo>
                    <a:pt x="48" y="182"/>
                    <a:pt x="79" y="217"/>
                    <a:pt x="111" y="248"/>
                  </a:cubicBezTo>
                  <a:cubicBezTo>
                    <a:pt x="111" y="248"/>
                    <a:pt x="112" y="248"/>
                    <a:pt x="112" y="248"/>
                  </a:cubicBezTo>
                  <a:cubicBezTo>
                    <a:pt x="116" y="252"/>
                    <a:pt x="121" y="256"/>
                    <a:pt x="125" y="261"/>
                  </a:cubicBezTo>
                  <a:cubicBezTo>
                    <a:pt x="139" y="274"/>
                    <a:pt x="154" y="289"/>
                    <a:pt x="174" y="298"/>
                  </a:cubicBezTo>
                  <a:cubicBezTo>
                    <a:pt x="188" y="305"/>
                    <a:pt x="204" y="309"/>
                    <a:pt x="220" y="309"/>
                  </a:cubicBezTo>
                  <a:cubicBezTo>
                    <a:pt x="230" y="309"/>
                    <a:pt x="241" y="307"/>
                    <a:pt x="251" y="304"/>
                  </a:cubicBezTo>
                  <a:cubicBezTo>
                    <a:pt x="251" y="304"/>
                    <a:pt x="252" y="304"/>
                    <a:pt x="252" y="303"/>
                  </a:cubicBezTo>
                  <a:cubicBezTo>
                    <a:pt x="253" y="303"/>
                    <a:pt x="254" y="302"/>
                    <a:pt x="255" y="302"/>
                  </a:cubicBezTo>
                  <a:cubicBezTo>
                    <a:pt x="257" y="301"/>
                    <a:pt x="260" y="299"/>
                    <a:pt x="262" y="299"/>
                  </a:cubicBezTo>
                  <a:cubicBezTo>
                    <a:pt x="264" y="298"/>
                    <a:pt x="265" y="298"/>
                    <a:pt x="266" y="298"/>
                  </a:cubicBezTo>
                  <a:cubicBezTo>
                    <a:pt x="297" y="283"/>
                    <a:pt x="317" y="250"/>
                    <a:pt x="321" y="210"/>
                  </a:cubicBezTo>
                  <a:cubicBezTo>
                    <a:pt x="321" y="210"/>
                    <a:pt x="321" y="210"/>
                    <a:pt x="321" y="209"/>
                  </a:cubicBezTo>
                  <a:cubicBezTo>
                    <a:pt x="321" y="207"/>
                    <a:pt x="321" y="206"/>
                    <a:pt x="321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3D8B41-9631-144D-A95F-4B998C88A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3" y="2575403"/>
            <a:ext cx="7759700" cy="14859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5092DB-FC8C-FD4E-BA8B-8CAA4785E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9" y="4535365"/>
            <a:ext cx="7313146" cy="159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24BB5B6-9EB1-1A43-88C7-E7D6279B7172}"/>
              </a:ext>
            </a:extLst>
          </p:cNvPr>
          <p:cNvSpPr/>
          <p:nvPr/>
        </p:nvSpPr>
        <p:spPr>
          <a:xfrm>
            <a:off x="335673" y="111648"/>
            <a:ext cx="1664159" cy="1746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15334-92C7-A046-87BE-08C3007114EB}"/>
              </a:ext>
            </a:extLst>
          </p:cNvPr>
          <p:cNvSpPr txBox="1"/>
          <p:nvPr/>
        </p:nvSpPr>
        <p:spPr>
          <a:xfrm>
            <a:off x="1999832" y="523171"/>
            <a:ext cx="648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Опишите, какое решение способно помочь людям.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Познакомьте читателя с вашим проектом и с USAID. Опишите решение, которое помогло. 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• Сделайте вывод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80EF3-D418-4144-ACE5-756DD91D2413}"/>
              </a:ext>
            </a:extLst>
          </p:cNvPr>
          <p:cNvSpPr txBox="1"/>
          <p:nvPr/>
        </p:nvSpPr>
        <p:spPr>
          <a:xfrm>
            <a:off x="1999832" y="111648"/>
            <a:ext cx="378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3. РЕШЕНИЕ (20%):</a:t>
            </a:r>
            <a:endParaRPr lang="ru-KZ" dirty="0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533C5DF1-61EE-B045-88A5-4F67E1A12442}"/>
              </a:ext>
            </a:extLst>
          </p:cNvPr>
          <p:cNvSpPr>
            <a:spLocks noEditPoints="1"/>
          </p:cNvSpPr>
          <p:nvPr/>
        </p:nvSpPr>
        <p:spPr bwMode="auto">
          <a:xfrm>
            <a:off x="634365" y="635938"/>
            <a:ext cx="1013478" cy="720046"/>
          </a:xfrm>
          <a:custGeom>
            <a:avLst/>
            <a:gdLst>
              <a:gd name="T0" fmla="*/ 75 w 110"/>
              <a:gd name="T1" fmla="*/ 56 h 84"/>
              <a:gd name="T2" fmla="*/ 70 w 110"/>
              <a:gd name="T3" fmla="*/ 53 h 84"/>
              <a:gd name="T4" fmla="*/ 63 w 110"/>
              <a:gd name="T5" fmla="*/ 60 h 84"/>
              <a:gd name="T6" fmla="*/ 54 w 110"/>
              <a:gd name="T7" fmla="*/ 68 h 84"/>
              <a:gd name="T8" fmla="*/ 36 w 110"/>
              <a:gd name="T9" fmla="*/ 55 h 84"/>
              <a:gd name="T10" fmla="*/ 41 w 110"/>
              <a:gd name="T11" fmla="*/ 69 h 84"/>
              <a:gd name="T12" fmla="*/ 66 w 110"/>
              <a:gd name="T13" fmla="*/ 69 h 84"/>
              <a:gd name="T14" fmla="*/ 74 w 110"/>
              <a:gd name="T15" fmla="*/ 65 h 84"/>
              <a:gd name="T16" fmla="*/ 77 w 110"/>
              <a:gd name="T17" fmla="*/ 61 h 84"/>
              <a:gd name="T18" fmla="*/ 109 w 110"/>
              <a:gd name="T19" fmla="*/ 0 h 84"/>
              <a:gd name="T20" fmla="*/ 110 w 110"/>
              <a:gd name="T21" fmla="*/ 2 h 84"/>
              <a:gd name="T22" fmla="*/ 110 w 110"/>
              <a:gd name="T23" fmla="*/ 84 h 84"/>
              <a:gd name="T24" fmla="*/ 2 w 110"/>
              <a:gd name="T25" fmla="*/ 84 h 84"/>
              <a:gd name="T26" fmla="*/ 0 w 110"/>
              <a:gd name="T27" fmla="*/ 83 h 84"/>
              <a:gd name="T28" fmla="*/ 0 w 110"/>
              <a:gd name="T29" fmla="*/ 0 h 84"/>
              <a:gd name="T30" fmla="*/ 30 w 110"/>
              <a:gd name="T31" fmla="*/ 6 h 84"/>
              <a:gd name="T32" fmla="*/ 20 w 110"/>
              <a:gd name="T33" fmla="*/ 14 h 84"/>
              <a:gd name="T34" fmla="*/ 30 w 110"/>
              <a:gd name="T35" fmla="*/ 6 h 84"/>
              <a:gd name="T36" fmla="*/ 7 w 110"/>
              <a:gd name="T37" fmla="*/ 6 h 84"/>
              <a:gd name="T38" fmla="*/ 17 w 110"/>
              <a:gd name="T39" fmla="*/ 14 h 84"/>
              <a:gd name="T40" fmla="*/ 48 w 110"/>
              <a:gd name="T41" fmla="*/ 15 h 84"/>
              <a:gd name="T42" fmla="*/ 102 w 110"/>
              <a:gd name="T43" fmla="*/ 5 h 84"/>
              <a:gd name="T44" fmla="*/ 48 w 110"/>
              <a:gd name="T45" fmla="*/ 15 h 84"/>
              <a:gd name="T46" fmla="*/ 3 w 110"/>
              <a:gd name="T47" fmla="*/ 19 h 84"/>
              <a:gd name="T48" fmla="*/ 107 w 110"/>
              <a:gd name="T49" fmla="*/ 82 h 84"/>
              <a:gd name="T50" fmla="*/ 35 w 110"/>
              <a:gd name="T51" fmla="*/ 50 h 84"/>
              <a:gd name="T52" fmla="*/ 38 w 110"/>
              <a:gd name="T53" fmla="*/ 50 h 84"/>
              <a:gd name="T54" fmla="*/ 45 w 110"/>
              <a:gd name="T55" fmla="*/ 44 h 84"/>
              <a:gd name="T56" fmla="*/ 54 w 110"/>
              <a:gd name="T57" fmla="*/ 36 h 84"/>
              <a:gd name="T58" fmla="*/ 72 w 110"/>
              <a:gd name="T59" fmla="*/ 49 h 84"/>
              <a:gd name="T60" fmla="*/ 74 w 110"/>
              <a:gd name="T61" fmla="*/ 45 h 84"/>
              <a:gd name="T62" fmla="*/ 54 w 110"/>
              <a:gd name="T63" fmla="*/ 31 h 84"/>
              <a:gd name="T64" fmla="*/ 37 w 110"/>
              <a:gd name="T65" fmla="*/ 40 h 84"/>
              <a:gd name="T66" fmla="*/ 32 w 110"/>
              <a:gd name="T67" fmla="*/ 43 h 84"/>
              <a:gd name="T68" fmla="*/ 35 w 110"/>
              <a:gd name="T69" fmla="*/ 5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0" h="84">
                <a:moveTo>
                  <a:pt x="77" y="61"/>
                </a:moveTo>
                <a:cubicBezTo>
                  <a:pt x="75" y="56"/>
                  <a:pt x="75" y="56"/>
                  <a:pt x="75" y="56"/>
                </a:cubicBezTo>
                <a:cubicBezTo>
                  <a:pt x="75" y="55"/>
                  <a:pt x="74" y="54"/>
                  <a:pt x="73" y="53"/>
                </a:cubicBezTo>
                <a:cubicBezTo>
                  <a:pt x="72" y="53"/>
                  <a:pt x="71" y="53"/>
                  <a:pt x="70" y="53"/>
                </a:cubicBezTo>
                <a:cubicBezTo>
                  <a:pt x="65" y="56"/>
                  <a:pt x="65" y="56"/>
                  <a:pt x="65" y="56"/>
                </a:cubicBezTo>
                <a:cubicBezTo>
                  <a:pt x="63" y="57"/>
                  <a:pt x="63" y="59"/>
                  <a:pt x="63" y="60"/>
                </a:cubicBezTo>
                <a:cubicBezTo>
                  <a:pt x="64" y="61"/>
                  <a:pt x="65" y="62"/>
                  <a:pt x="66" y="62"/>
                </a:cubicBezTo>
                <a:cubicBezTo>
                  <a:pt x="63" y="65"/>
                  <a:pt x="59" y="68"/>
                  <a:pt x="54" y="68"/>
                </a:cubicBezTo>
                <a:cubicBezTo>
                  <a:pt x="47" y="68"/>
                  <a:pt x="41" y="63"/>
                  <a:pt x="39" y="57"/>
                </a:cubicBezTo>
                <a:cubicBezTo>
                  <a:pt x="39" y="55"/>
                  <a:pt x="37" y="54"/>
                  <a:pt x="36" y="55"/>
                </a:cubicBezTo>
                <a:cubicBezTo>
                  <a:pt x="34" y="55"/>
                  <a:pt x="33" y="57"/>
                  <a:pt x="34" y="58"/>
                </a:cubicBezTo>
                <a:cubicBezTo>
                  <a:pt x="35" y="63"/>
                  <a:pt x="38" y="66"/>
                  <a:pt x="41" y="69"/>
                </a:cubicBezTo>
                <a:cubicBezTo>
                  <a:pt x="45" y="72"/>
                  <a:pt x="49" y="73"/>
                  <a:pt x="54" y="73"/>
                </a:cubicBezTo>
                <a:cubicBezTo>
                  <a:pt x="58" y="73"/>
                  <a:pt x="63" y="72"/>
                  <a:pt x="66" y="69"/>
                </a:cubicBezTo>
                <a:cubicBezTo>
                  <a:pt x="69" y="67"/>
                  <a:pt x="70" y="66"/>
                  <a:pt x="72" y="64"/>
                </a:cubicBezTo>
                <a:cubicBezTo>
                  <a:pt x="72" y="64"/>
                  <a:pt x="73" y="65"/>
                  <a:pt x="74" y="65"/>
                </a:cubicBezTo>
                <a:cubicBezTo>
                  <a:pt x="74" y="65"/>
                  <a:pt x="74" y="65"/>
                  <a:pt x="75" y="65"/>
                </a:cubicBezTo>
                <a:cubicBezTo>
                  <a:pt x="76" y="64"/>
                  <a:pt x="77" y="63"/>
                  <a:pt x="77" y="61"/>
                </a:cubicBezTo>
                <a:close/>
                <a:moveTo>
                  <a:pt x="2" y="0"/>
                </a:moveTo>
                <a:cubicBezTo>
                  <a:pt x="109" y="0"/>
                  <a:pt x="109" y="0"/>
                  <a:pt x="109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0" y="2"/>
                  <a:pt x="110" y="2"/>
                  <a:pt x="110" y="2"/>
                </a:cubicBezTo>
                <a:cubicBezTo>
                  <a:pt x="110" y="83"/>
                  <a:pt x="110" y="83"/>
                  <a:pt x="110" y="83"/>
                </a:cubicBezTo>
                <a:cubicBezTo>
                  <a:pt x="110" y="84"/>
                  <a:pt x="110" y="84"/>
                  <a:pt x="110" y="84"/>
                </a:cubicBezTo>
                <a:cubicBezTo>
                  <a:pt x="109" y="84"/>
                  <a:pt x="109" y="84"/>
                  <a:pt x="109" y="84"/>
                </a:cubicBezTo>
                <a:cubicBezTo>
                  <a:pt x="2" y="84"/>
                  <a:pt x="2" y="84"/>
                  <a:pt x="2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2"/>
                  <a:pt x="0" y="2"/>
                  <a:pt x="0" y="2"/>
                </a:cubicBezTo>
                <a:cubicBezTo>
                  <a:pt x="0" y="0"/>
                  <a:pt x="0" y="0"/>
                  <a:pt x="0" y="0"/>
                </a:cubicBezTo>
                <a:lnTo>
                  <a:pt x="2" y="0"/>
                </a:lnTo>
                <a:close/>
                <a:moveTo>
                  <a:pt x="30" y="6"/>
                </a:moveTo>
                <a:cubicBezTo>
                  <a:pt x="20" y="6"/>
                  <a:pt x="20" y="6"/>
                  <a:pt x="20" y="6"/>
                </a:cubicBezTo>
                <a:cubicBezTo>
                  <a:pt x="20" y="14"/>
                  <a:pt x="20" y="14"/>
                  <a:pt x="20" y="14"/>
                </a:cubicBezTo>
                <a:cubicBezTo>
                  <a:pt x="30" y="14"/>
                  <a:pt x="30" y="14"/>
                  <a:pt x="30" y="14"/>
                </a:cubicBezTo>
                <a:lnTo>
                  <a:pt x="30" y="6"/>
                </a:lnTo>
                <a:close/>
                <a:moveTo>
                  <a:pt x="17" y="6"/>
                </a:moveTo>
                <a:cubicBezTo>
                  <a:pt x="7" y="6"/>
                  <a:pt x="7" y="6"/>
                  <a:pt x="7" y="6"/>
                </a:cubicBezTo>
                <a:cubicBezTo>
                  <a:pt x="7" y="14"/>
                  <a:pt x="7" y="14"/>
                  <a:pt x="7" y="14"/>
                </a:cubicBezTo>
                <a:cubicBezTo>
                  <a:pt x="17" y="14"/>
                  <a:pt x="17" y="14"/>
                  <a:pt x="17" y="14"/>
                </a:cubicBezTo>
                <a:lnTo>
                  <a:pt x="17" y="6"/>
                </a:lnTo>
                <a:close/>
                <a:moveTo>
                  <a:pt x="48" y="15"/>
                </a:moveTo>
                <a:cubicBezTo>
                  <a:pt x="102" y="15"/>
                  <a:pt x="102" y="15"/>
                  <a:pt x="102" y="15"/>
                </a:cubicBezTo>
                <a:cubicBezTo>
                  <a:pt x="102" y="5"/>
                  <a:pt x="102" y="5"/>
                  <a:pt x="102" y="5"/>
                </a:cubicBezTo>
                <a:cubicBezTo>
                  <a:pt x="48" y="5"/>
                  <a:pt x="48" y="5"/>
                  <a:pt x="48" y="5"/>
                </a:cubicBezTo>
                <a:lnTo>
                  <a:pt x="48" y="15"/>
                </a:lnTo>
                <a:close/>
                <a:moveTo>
                  <a:pt x="107" y="19"/>
                </a:moveTo>
                <a:cubicBezTo>
                  <a:pt x="3" y="19"/>
                  <a:pt x="3" y="19"/>
                  <a:pt x="3" y="19"/>
                </a:cubicBezTo>
                <a:cubicBezTo>
                  <a:pt x="3" y="82"/>
                  <a:pt x="3" y="82"/>
                  <a:pt x="3" y="82"/>
                </a:cubicBezTo>
                <a:cubicBezTo>
                  <a:pt x="107" y="82"/>
                  <a:pt x="107" y="82"/>
                  <a:pt x="107" y="82"/>
                </a:cubicBezTo>
                <a:lnTo>
                  <a:pt x="107" y="19"/>
                </a:lnTo>
                <a:close/>
                <a:moveTo>
                  <a:pt x="35" y="50"/>
                </a:moveTo>
                <a:cubicBezTo>
                  <a:pt x="35" y="51"/>
                  <a:pt x="36" y="51"/>
                  <a:pt x="36" y="51"/>
                </a:cubicBezTo>
                <a:cubicBezTo>
                  <a:pt x="37" y="51"/>
                  <a:pt x="37" y="51"/>
                  <a:pt x="38" y="50"/>
                </a:cubicBezTo>
                <a:cubicBezTo>
                  <a:pt x="44" y="48"/>
                  <a:pt x="44" y="48"/>
                  <a:pt x="44" y="48"/>
                </a:cubicBezTo>
                <a:cubicBezTo>
                  <a:pt x="45" y="47"/>
                  <a:pt x="46" y="45"/>
                  <a:pt x="45" y="44"/>
                </a:cubicBezTo>
                <a:cubicBezTo>
                  <a:pt x="44" y="43"/>
                  <a:pt x="43" y="42"/>
                  <a:pt x="42" y="42"/>
                </a:cubicBezTo>
                <a:cubicBezTo>
                  <a:pt x="45" y="38"/>
                  <a:pt x="49" y="36"/>
                  <a:pt x="54" y="36"/>
                </a:cubicBezTo>
                <a:cubicBezTo>
                  <a:pt x="61" y="36"/>
                  <a:pt x="67" y="41"/>
                  <a:pt x="69" y="47"/>
                </a:cubicBezTo>
                <a:cubicBezTo>
                  <a:pt x="69" y="48"/>
                  <a:pt x="71" y="49"/>
                  <a:pt x="72" y="49"/>
                </a:cubicBezTo>
                <a:cubicBezTo>
                  <a:pt x="72" y="49"/>
                  <a:pt x="72" y="49"/>
                  <a:pt x="73" y="49"/>
                </a:cubicBezTo>
                <a:cubicBezTo>
                  <a:pt x="74" y="48"/>
                  <a:pt x="75" y="47"/>
                  <a:pt x="74" y="45"/>
                </a:cubicBezTo>
                <a:cubicBezTo>
                  <a:pt x="73" y="41"/>
                  <a:pt x="71" y="37"/>
                  <a:pt x="67" y="35"/>
                </a:cubicBezTo>
                <a:cubicBezTo>
                  <a:pt x="63" y="32"/>
                  <a:pt x="59" y="31"/>
                  <a:pt x="54" y="31"/>
                </a:cubicBezTo>
                <a:cubicBezTo>
                  <a:pt x="50" y="31"/>
                  <a:pt x="45" y="32"/>
                  <a:pt x="42" y="35"/>
                </a:cubicBezTo>
                <a:cubicBezTo>
                  <a:pt x="40" y="36"/>
                  <a:pt x="38" y="38"/>
                  <a:pt x="37" y="40"/>
                </a:cubicBezTo>
                <a:cubicBezTo>
                  <a:pt x="36" y="39"/>
                  <a:pt x="35" y="39"/>
                  <a:pt x="34" y="39"/>
                </a:cubicBezTo>
                <a:cubicBezTo>
                  <a:pt x="32" y="40"/>
                  <a:pt x="31" y="41"/>
                  <a:pt x="32" y="43"/>
                </a:cubicBezTo>
                <a:cubicBezTo>
                  <a:pt x="33" y="48"/>
                  <a:pt x="33" y="48"/>
                  <a:pt x="33" y="48"/>
                </a:cubicBezTo>
                <a:cubicBezTo>
                  <a:pt x="33" y="49"/>
                  <a:pt x="34" y="50"/>
                  <a:pt x="35" y="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6C5C32-C9F9-B642-B41A-999031819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3" y="1946837"/>
            <a:ext cx="5760327" cy="29643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E32096-9C57-9B46-BB6D-8B9452DF3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496" y="1946837"/>
            <a:ext cx="5800890" cy="2611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C3CC7C-B33D-C446-99F4-A36C921F0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87" y="5192110"/>
            <a:ext cx="5782728" cy="14156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2667E3-7717-6F41-82A6-552291658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3" y="5196185"/>
            <a:ext cx="5722169" cy="11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3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2237C0-AD34-894F-BB04-9B2C48F8C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7" b="207"/>
          <a:stretch/>
        </p:blipFill>
        <p:spPr>
          <a:xfrm>
            <a:off x="0" y="0"/>
            <a:ext cx="12191999" cy="687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12192000" cy="6876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95217" y="3044280"/>
            <a:ext cx="2954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СПАСИБО</a:t>
            </a:r>
            <a:endParaRPr lang="en-US" sz="4400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93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" b="-6113"/>
          <a:stretch/>
        </p:blipFill>
        <p:spPr>
          <a:xfrm>
            <a:off x="0" y="0"/>
            <a:ext cx="12191999" cy="73044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D53DE-C323-3843-8B40-3A81513AD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819" r="-100" b="7373"/>
          <a:stretch/>
        </p:blipFill>
        <p:spPr>
          <a:xfrm>
            <a:off x="0" y="0"/>
            <a:ext cx="12204000" cy="691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2002" y="0"/>
            <a:ext cx="12216001" cy="6912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8186" y="451800"/>
            <a:ext cx="107156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ИСТОРИИ УСПЕХА ИЛЛЮСТРИРУЮТ БЛАГОПРИЯТНЫЕ И ЖЕЛАЕМЫЕ ИТОГИ, РЕЗУЛЬТАТЫ ПРОЕКТОВ ИЛИ ПРОГРАММ</a:t>
            </a:r>
            <a:r>
              <a:rPr lang="ru-KZ" sz="4000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 </a:t>
            </a:r>
            <a:endParaRPr lang="en-US" sz="4000" b="1" dirty="0">
              <a:solidFill>
                <a:schemeClr val="bg1"/>
              </a:solidFill>
              <a:latin typeface="Gill Sans SemiBold" panose="020B0502020104020203" pitchFamily="34" charset="-79"/>
              <a:ea typeface="Open Sans" panose="020B0606030504020204" pitchFamily="34" charset="0"/>
              <a:cs typeface="Gill Sans SemiBold" panose="020B0502020104020203" pitchFamily="34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4403" y="4449711"/>
            <a:ext cx="9643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Они показывают, как вы меняете жизнь людей, которым служит ваш проект. Эти истории показывают ваше влияние и подчеркивают успешные подходы, которые могут быть приняты для более широкого использования. Например, государства или бизнеса.</a:t>
            </a:r>
            <a:endParaRPr lang="ru-KZ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 </a:t>
            </a:r>
            <a:endParaRPr lang="ru-KZ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Они повышают интерес к проблемам, которые вы активно решаете — проблемы, которые, как вы знаете, требуют пристального внимания.</a:t>
            </a:r>
            <a:endParaRPr lang="ru-KZ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83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43493" y="467917"/>
            <a:ext cx="49861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Нам важно доносить донорам, партнерам, что делает USAID, АРГО и вы в частности. И кто получает пользу от этой помощи — это уязвимые слои населения. Ваши истории помогают рассказать душевные истории широкому кругу людей. Гражданскому обществу, бизнесменам, государственным работникам, обычным людям, Конгрессу США и американскому народу.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 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Но самое главное ваши истории успеха помогают людям понять, почему USAID делает то, что делает, и помогает ощутить влияние, которое мы оказываем, через истории.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 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Для вас же хорошо, когда о вашей организации узнает больше людей. Вам будет легче получить любой другой грант и так далее. Но главное — люди будут в лицо знать, кто делает их жизнь лучше и легче. Они будут знать, что такие люди есть. Вы их будете вдохновлять и вселять веру в лучшее. Поэтому бояться этого не надо.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6B0719-CBF0-E341-9B43-10FBE8A1C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r="9095"/>
          <a:stretch/>
        </p:blipFill>
        <p:spPr>
          <a:xfrm flipH="1">
            <a:off x="464487" y="685800"/>
            <a:ext cx="6048000" cy="54864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A8D88B66-DF2E-8349-BCF0-C9B3C34FA453}"/>
              </a:ext>
            </a:extLst>
          </p:cNvPr>
          <p:cNvSpPr/>
          <p:nvPr/>
        </p:nvSpPr>
        <p:spPr>
          <a:xfrm>
            <a:off x="464487" y="672944"/>
            <a:ext cx="6038851" cy="549925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173912" y="1326168"/>
            <a:ext cx="4629150" cy="420566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94CA8D-E9AD-B54C-B7D6-D6F044053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3" r="-10" b="37999"/>
          <a:stretch/>
        </p:blipFill>
        <p:spPr>
          <a:xfrm>
            <a:off x="0" y="6314"/>
            <a:ext cx="12193200" cy="34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3072" y="3866314"/>
            <a:ext cx="957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Во-первых, финансовая составляющая.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 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Во-вторых, человеческие ресурсы.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 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В-третьих, вы находитесь непосредственно рядом с бенефициаром. Вы знаете его боль, вы знаете его страдания. Вы знаете, как вы ему помогли и как он счастлив получить помощь. Вы знаете все тонкости дела. И вы знаете весь путь, который прошли, прежде чем человек получил помощь.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FDABACA-F4A8-C349-A238-ED1AACC98694}"/>
              </a:ext>
            </a:extLst>
          </p:cNvPr>
          <p:cNvSpPr/>
          <p:nvPr/>
        </p:nvSpPr>
        <p:spPr>
          <a:xfrm>
            <a:off x="0" y="1814"/>
            <a:ext cx="12192001" cy="3429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93281" y="683362"/>
            <a:ext cx="577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ПОЧЕМУ МЫ ТРЕБУЕМ ИСТОРИИ УСПЕХА ОТ ВАС? </a:t>
            </a:r>
            <a:endParaRPr lang="ru-KZ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849086" y="446314"/>
            <a:ext cx="10493828" cy="254000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4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04A78-0E8C-0E42-BC3E-8FD018319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5" r="29532"/>
          <a:stretch/>
        </p:blipFill>
        <p:spPr>
          <a:xfrm>
            <a:off x="6732000" y="690336"/>
            <a:ext cx="48240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7396388" y="1330705"/>
            <a:ext cx="3285674" cy="4205663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3773" y="1330705"/>
            <a:ext cx="53122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Как только начинаете проект, сразу подумайте о привлекательных фотографиях. Лучше всего фотографировать сразу. Как было и как стало. Что изменилось. Акцентируйте эмоции людей. Золотое правило фотографии — на фотографии должно что-то происходить. 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  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Когда будете отправлять фотографии нам, обязательно добавляйте, кто сделал фотографию и подпишите ее.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 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Очень важно получить согласие людей на фотографию, чтобы использовать ее в дальнейшем. Используйте формы для фото- и видеосъемки. Естественно, что ее нужно перевести на нужный язык. 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5663" y="763741"/>
            <a:ext cx="4669970" cy="49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r">
              <a:lnSpc>
                <a:spcPts val="3600"/>
              </a:lnSpc>
            </a:pPr>
            <a:r>
              <a:rPr lang="ru-RU" dirty="0">
                <a:latin typeface="Gill Sans" panose="020B0502020104020203" pitchFamily="34" charset="-79"/>
                <a:cs typeface="Gill Sans" panose="020B0502020104020203" pitchFamily="34" charset="-79"/>
              </a:rPr>
              <a:t>ПОДГОТОВКА К ИСТОРИИ УСПЕХА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C5F1035-D1EF-7246-9605-E13C3D670442}"/>
              </a:ext>
            </a:extLst>
          </p:cNvPr>
          <p:cNvSpPr/>
          <p:nvPr/>
        </p:nvSpPr>
        <p:spPr>
          <a:xfrm>
            <a:off x="6732000" y="679372"/>
            <a:ext cx="4824000" cy="5497364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4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C00737-7942-5649-99B3-450ED71F4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67862"/>
            <a:ext cx="514350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9466D3-9E49-F14C-B730-7FEBB94E8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05" y="2774731"/>
            <a:ext cx="5683467" cy="37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27D94D-30B2-0B45-B157-4B3FFD175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8" b="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009775" y="2628900"/>
            <a:ext cx="8172450" cy="3671888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578926" y="2832563"/>
            <a:ext cx="5034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Gill Sans" panose="020B0502020104020203" pitchFamily="34" charset="-79"/>
                <a:cs typeface="Gill Sans" panose="020B0502020104020203" pitchFamily="34" charset="-79"/>
              </a:rPr>
              <a:t>ЧЕГО СЛЕДУЕТ ИЗБЕГАТЬ</a:t>
            </a:r>
            <a:endParaRPr lang="ru-KZ" sz="32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28450" y="3429000"/>
            <a:ext cx="7335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Избегайте событийно-ориентированные мероприятия. Это тренинги, семинары, мастер-классы и т. д. Не используйте статистику в процентах или числах без контекста и масштаба. Ни в коем случае не сосредотачивайте внимание на долларовых суммах.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 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Не пишите технические детали и мелочи проекта или программы. Не используйте множество аббревиатур. В первый раз всегда расшифровывайте аббревиатуру.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Не используйте технический язык или жаргон.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231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66C4BF-8127-7445-89D0-B8E191C30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5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358667" y="205039"/>
            <a:ext cx="1438603" cy="15501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792786" y="510745"/>
            <a:ext cx="648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Старайтесь писать истории коротко и интересно. Средняя длина должна быть 250 слов и больше 300 слов. </a:t>
            </a:r>
            <a:endParaRPr lang="ru-KZ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2786" y="205039"/>
            <a:ext cx="378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l Sans" panose="020B0502020104020203" pitchFamily="34" charset="-79"/>
                <a:cs typeface="Gill Sans" panose="020B0502020104020203" pitchFamily="34" charset="-79"/>
              </a:rPr>
              <a:t>КАК ПИСАТЬ ИСТОРИИ УСПЕХА</a:t>
            </a:r>
            <a:endParaRPr lang="ru-KZ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3" name="Freeform 42"/>
          <p:cNvSpPr>
            <a:spLocks noEditPoints="1"/>
          </p:cNvSpPr>
          <p:nvPr/>
        </p:nvSpPr>
        <p:spPr bwMode="auto">
          <a:xfrm>
            <a:off x="641260" y="699581"/>
            <a:ext cx="868933" cy="545658"/>
          </a:xfrm>
          <a:custGeom>
            <a:avLst/>
            <a:gdLst>
              <a:gd name="T0" fmla="*/ 666 w 674"/>
              <a:gd name="T1" fmla="*/ 11 h 440"/>
              <a:gd name="T2" fmla="*/ 641 w 674"/>
              <a:gd name="T3" fmla="*/ 0 h 440"/>
              <a:gd name="T4" fmla="*/ 187 w 674"/>
              <a:gd name="T5" fmla="*/ 0 h 440"/>
              <a:gd name="T6" fmla="*/ 148 w 674"/>
              <a:gd name="T7" fmla="*/ 33 h 440"/>
              <a:gd name="T8" fmla="*/ 148 w 674"/>
              <a:gd name="T9" fmla="*/ 34 h 440"/>
              <a:gd name="T10" fmla="*/ 33 w 674"/>
              <a:gd name="T11" fmla="*/ 34 h 440"/>
              <a:gd name="T12" fmla="*/ 8 w 674"/>
              <a:gd name="T13" fmla="*/ 45 h 440"/>
              <a:gd name="T14" fmla="*/ 2 w 674"/>
              <a:gd name="T15" fmla="*/ 71 h 440"/>
              <a:gd name="T16" fmla="*/ 61 w 674"/>
              <a:gd name="T17" fmla="*/ 406 h 440"/>
              <a:gd name="T18" fmla="*/ 100 w 674"/>
              <a:gd name="T19" fmla="*/ 440 h 440"/>
              <a:gd name="T20" fmla="*/ 574 w 674"/>
              <a:gd name="T21" fmla="*/ 440 h 440"/>
              <a:gd name="T22" fmla="*/ 598 w 674"/>
              <a:gd name="T23" fmla="*/ 429 h 440"/>
              <a:gd name="T24" fmla="*/ 605 w 674"/>
              <a:gd name="T25" fmla="*/ 413 h 440"/>
              <a:gd name="T26" fmla="*/ 605 w 674"/>
              <a:gd name="T27" fmla="*/ 414 h 440"/>
              <a:gd name="T28" fmla="*/ 672 w 674"/>
              <a:gd name="T29" fmla="*/ 37 h 440"/>
              <a:gd name="T30" fmla="*/ 666 w 674"/>
              <a:gd name="T31" fmla="*/ 11 h 440"/>
              <a:gd name="T32" fmla="*/ 580 w 674"/>
              <a:gd name="T33" fmla="*/ 414 h 440"/>
              <a:gd name="T34" fmla="*/ 574 w 674"/>
              <a:gd name="T35" fmla="*/ 416 h 440"/>
              <a:gd name="T36" fmla="*/ 100 w 674"/>
              <a:gd name="T37" fmla="*/ 416 h 440"/>
              <a:gd name="T38" fmla="*/ 84 w 674"/>
              <a:gd name="T39" fmla="*/ 402 h 440"/>
              <a:gd name="T40" fmla="*/ 25 w 674"/>
              <a:gd name="T41" fmla="*/ 67 h 440"/>
              <a:gd name="T42" fmla="*/ 26 w 674"/>
              <a:gd name="T43" fmla="*/ 60 h 440"/>
              <a:gd name="T44" fmla="*/ 33 w 674"/>
              <a:gd name="T45" fmla="*/ 58 h 440"/>
              <a:gd name="T46" fmla="*/ 169 w 674"/>
              <a:gd name="T47" fmla="*/ 58 h 440"/>
              <a:gd name="T48" fmla="*/ 185 w 674"/>
              <a:gd name="T49" fmla="*/ 71 h 440"/>
              <a:gd name="T50" fmla="*/ 188 w 674"/>
              <a:gd name="T51" fmla="*/ 86 h 440"/>
              <a:gd name="T52" fmla="*/ 227 w 674"/>
              <a:gd name="T53" fmla="*/ 119 h 440"/>
              <a:gd name="T54" fmla="*/ 517 w 674"/>
              <a:gd name="T55" fmla="*/ 119 h 440"/>
              <a:gd name="T56" fmla="*/ 533 w 674"/>
              <a:gd name="T57" fmla="*/ 133 h 440"/>
              <a:gd name="T58" fmla="*/ 582 w 674"/>
              <a:gd name="T59" fmla="*/ 406 h 440"/>
              <a:gd name="T60" fmla="*/ 580 w 674"/>
              <a:gd name="T61" fmla="*/ 414 h 440"/>
              <a:gd name="T62" fmla="*/ 649 w 674"/>
              <a:gd name="T63" fmla="*/ 33 h 440"/>
              <a:gd name="T64" fmla="*/ 594 w 674"/>
              <a:gd name="T65" fmla="*/ 341 h 440"/>
              <a:gd name="T66" fmla="*/ 556 w 674"/>
              <a:gd name="T67" fmla="*/ 129 h 440"/>
              <a:gd name="T68" fmla="*/ 517 w 674"/>
              <a:gd name="T69" fmla="*/ 95 h 440"/>
              <a:gd name="T70" fmla="*/ 227 w 674"/>
              <a:gd name="T71" fmla="*/ 95 h 440"/>
              <a:gd name="T72" fmla="*/ 211 w 674"/>
              <a:gd name="T73" fmla="*/ 82 h 440"/>
              <a:gd name="T74" fmla="*/ 208 w 674"/>
              <a:gd name="T75" fmla="*/ 67 h 440"/>
              <a:gd name="T76" fmla="*/ 172 w 674"/>
              <a:gd name="T77" fmla="*/ 34 h 440"/>
              <a:gd name="T78" fmla="*/ 187 w 674"/>
              <a:gd name="T79" fmla="*/ 23 h 440"/>
              <a:gd name="T80" fmla="*/ 641 w 674"/>
              <a:gd name="T81" fmla="*/ 23 h 440"/>
              <a:gd name="T82" fmla="*/ 648 w 674"/>
              <a:gd name="T83" fmla="*/ 26 h 440"/>
              <a:gd name="T84" fmla="*/ 649 w 674"/>
              <a:gd name="T85" fmla="*/ 3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74" h="440">
                <a:moveTo>
                  <a:pt x="666" y="11"/>
                </a:moveTo>
                <a:cubicBezTo>
                  <a:pt x="660" y="4"/>
                  <a:pt x="651" y="0"/>
                  <a:pt x="641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69" y="0"/>
                  <a:pt x="151" y="14"/>
                  <a:pt x="148" y="33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3" y="34"/>
                  <a:pt x="14" y="38"/>
                  <a:pt x="8" y="45"/>
                </a:cubicBezTo>
                <a:cubicBezTo>
                  <a:pt x="2" y="52"/>
                  <a:pt x="0" y="62"/>
                  <a:pt x="2" y="71"/>
                </a:cubicBezTo>
                <a:cubicBezTo>
                  <a:pt x="61" y="406"/>
                  <a:pt x="61" y="406"/>
                  <a:pt x="61" y="406"/>
                </a:cubicBezTo>
                <a:cubicBezTo>
                  <a:pt x="64" y="425"/>
                  <a:pt x="81" y="440"/>
                  <a:pt x="100" y="440"/>
                </a:cubicBezTo>
                <a:cubicBezTo>
                  <a:pt x="574" y="440"/>
                  <a:pt x="574" y="440"/>
                  <a:pt x="574" y="440"/>
                </a:cubicBezTo>
                <a:cubicBezTo>
                  <a:pt x="583" y="440"/>
                  <a:pt x="592" y="436"/>
                  <a:pt x="598" y="429"/>
                </a:cubicBezTo>
                <a:cubicBezTo>
                  <a:pt x="602" y="424"/>
                  <a:pt x="604" y="419"/>
                  <a:pt x="605" y="413"/>
                </a:cubicBezTo>
                <a:cubicBezTo>
                  <a:pt x="605" y="414"/>
                  <a:pt x="605" y="414"/>
                  <a:pt x="605" y="414"/>
                </a:cubicBezTo>
                <a:cubicBezTo>
                  <a:pt x="672" y="37"/>
                  <a:pt x="672" y="37"/>
                  <a:pt x="672" y="37"/>
                </a:cubicBezTo>
                <a:cubicBezTo>
                  <a:pt x="674" y="27"/>
                  <a:pt x="671" y="18"/>
                  <a:pt x="666" y="11"/>
                </a:cubicBezTo>
                <a:close/>
                <a:moveTo>
                  <a:pt x="580" y="414"/>
                </a:moveTo>
                <a:cubicBezTo>
                  <a:pt x="579" y="415"/>
                  <a:pt x="576" y="416"/>
                  <a:pt x="574" y="416"/>
                </a:cubicBezTo>
                <a:cubicBezTo>
                  <a:pt x="100" y="416"/>
                  <a:pt x="100" y="416"/>
                  <a:pt x="100" y="416"/>
                </a:cubicBezTo>
                <a:cubicBezTo>
                  <a:pt x="93" y="416"/>
                  <a:pt x="85" y="410"/>
                  <a:pt x="84" y="402"/>
                </a:cubicBezTo>
                <a:cubicBezTo>
                  <a:pt x="25" y="67"/>
                  <a:pt x="25" y="67"/>
                  <a:pt x="25" y="67"/>
                </a:cubicBezTo>
                <a:cubicBezTo>
                  <a:pt x="24" y="64"/>
                  <a:pt x="25" y="62"/>
                  <a:pt x="26" y="60"/>
                </a:cubicBezTo>
                <a:cubicBezTo>
                  <a:pt x="28" y="58"/>
                  <a:pt x="30" y="58"/>
                  <a:pt x="33" y="58"/>
                </a:cubicBezTo>
                <a:cubicBezTo>
                  <a:pt x="169" y="58"/>
                  <a:pt x="169" y="58"/>
                  <a:pt x="169" y="58"/>
                </a:cubicBezTo>
                <a:cubicBezTo>
                  <a:pt x="176" y="58"/>
                  <a:pt x="184" y="64"/>
                  <a:pt x="185" y="71"/>
                </a:cubicBezTo>
                <a:cubicBezTo>
                  <a:pt x="188" y="86"/>
                  <a:pt x="188" y="86"/>
                  <a:pt x="188" y="86"/>
                </a:cubicBezTo>
                <a:cubicBezTo>
                  <a:pt x="191" y="104"/>
                  <a:pt x="208" y="119"/>
                  <a:pt x="227" y="119"/>
                </a:cubicBezTo>
                <a:cubicBezTo>
                  <a:pt x="517" y="119"/>
                  <a:pt x="517" y="119"/>
                  <a:pt x="517" y="119"/>
                </a:cubicBezTo>
                <a:cubicBezTo>
                  <a:pt x="525" y="119"/>
                  <a:pt x="532" y="125"/>
                  <a:pt x="533" y="133"/>
                </a:cubicBezTo>
                <a:cubicBezTo>
                  <a:pt x="582" y="406"/>
                  <a:pt x="582" y="406"/>
                  <a:pt x="582" y="406"/>
                </a:cubicBezTo>
                <a:cubicBezTo>
                  <a:pt x="582" y="409"/>
                  <a:pt x="582" y="412"/>
                  <a:pt x="580" y="414"/>
                </a:cubicBezTo>
                <a:close/>
                <a:moveTo>
                  <a:pt x="649" y="33"/>
                </a:moveTo>
                <a:cubicBezTo>
                  <a:pt x="594" y="341"/>
                  <a:pt x="594" y="341"/>
                  <a:pt x="594" y="341"/>
                </a:cubicBezTo>
                <a:cubicBezTo>
                  <a:pt x="556" y="129"/>
                  <a:pt x="556" y="129"/>
                  <a:pt x="556" y="129"/>
                </a:cubicBezTo>
                <a:cubicBezTo>
                  <a:pt x="553" y="110"/>
                  <a:pt x="536" y="95"/>
                  <a:pt x="517" y="95"/>
                </a:cubicBezTo>
                <a:cubicBezTo>
                  <a:pt x="227" y="95"/>
                  <a:pt x="227" y="95"/>
                  <a:pt x="227" y="95"/>
                </a:cubicBezTo>
                <a:cubicBezTo>
                  <a:pt x="220" y="95"/>
                  <a:pt x="212" y="89"/>
                  <a:pt x="211" y="82"/>
                </a:cubicBezTo>
                <a:cubicBezTo>
                  <a:pt x="208" y="67"/>
                  <a:pt x="208" y="67"/>
                  <a:pt x="208" y="67"/>
                </a:cubicBezTo>
                <a:cubicBezTo>
                  <a:pt x="205" y="50"/>
                  <a:pt x="190" y="36"/>
                  <a:pt x="172" y="34"/>
                </a:cubicBezTo>
                <a:cubicBezTo>
                  <a:pt x="174" y="28"/>
                  <a:pt x="181" y="23"/>
                  <a:pt x="187" y="23"/>
                </a:cubicBezTo>
                <a:cubicBezTo>
                  <a:pt x="641" y="23"/>
                  <a:pt x="641" y="23"/>
                  <a:pt x="641" y="23"/>
                </a:cubicBezTo>
                <a:cubicBezTo>
                  <a:pt x="644" y="23"/>
                  <a:pt x="646" y="24"/>
                  <a:pt x="648" y="26"/>
                </a:cubicBezTo>
                <a:cubicBezTo>
                  <a:pt x="649" y="27"/>
                  <a:pt x="650" y="30"/>
                  <a:pt x="649" y="3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6CFEC6-262A-8544-87AD-912A2DF4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27" y="1245239"/>
            <a:ext cx="4122120" cy="5334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EFFB4-C4FA-0844-8E56-07582CC0E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47" y="1245239"/>
            <a:ext cx="4271841" cy="55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40" grpId="0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5013</TotalTime>
  <Words>609</Words>
  <Application>Microsoft Macintosh PowerPoint</Application>
  <PresentationFormat>Широкоэкранный</PresentationFormat>
  <Paragraphs>42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Gill Sans</vt:lpstr>
      <vt:lpstr>Gill Sans Light</vt:lpstr>
      <vt:lpstr>Gill Sans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Blueberrylabs</dc:creator>
  <cp:lastModifiedBy>Abdulmanov Erlen</cp:lastModifiedBy>
  <cp:revision>452</cp:revision>
  <dcterms:created xsi:type="dcterms:W3CDTF">2017-02-20T07:10:07Z</dcterms:created>
  <dcterms:modified xsi:type="dcterms:W3CDTF">2020-06-12T08:11:28Z</dcterms:modified>
</cp:coreProperties>
</file>