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1715" r="23921" b="1984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50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92264"/>
            <a:chOff x="0" y="0"/>
            <a:chExt cx="9144000" cy="68922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3" t="20833" r="23921" b="9325"/>
            <a:stretch/>
          </p:blipFill>
          <p:spPr bwMode="auto">
            <a:xfrm>
              <a:off x="0" y="0"/>
              <a:ext cx="9144000" cy="6892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5576" y="317290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12 сентября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896" y="3172906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18-21 октября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6216" y="3172906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Декабрь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06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5873" r="24256" b="14286"/>
          <a:stretch/>
        </p:blipFill>
        <p:spPr bwMode="auto">
          <a:xfrm>
            <a:off x="29445" y="-1"/>
            <a:ext cx="907905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1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1825" r="23810" b="8532"/>
          <a:stretch/>
        </p:blipFill>
        <p:spPr bwMode="auto">
          <a:xfrm>
            <a:off x="12824" y="44624"/>
            <a:ext cx="9076264" cy="67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6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4881" r="24032" b="14881"/>
          <a:stretch/>
        </p:blipFill>
        <p:spPr bwMode="auto">
          <a:xfrm>
            <a:off x="10570" y="0"/>
            <a:ext cx="9133430" cy="690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17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19444" r="23810" b="11309"/>
          <a:stretch/>
        </p:blipFill>
        <p:spPr bwMode="auto">
          <a:xfrm>
            <a:off x="35496" y="103298"/>
            <a:ext cx="9036496" cy="671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18056" r="23810" b="12104"/>
          <a:stretch/>
        </p:blipFill>
        <p:spPr bwMode="auto">
          <a:xfrm>
            <a:off x="35496" y="59986"/>
            <a:ext cx="9036496" cy="675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6376" y="5786680"/>
            <a:ext cx="111561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Нур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-Султан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ентябрь, октябрь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5093" r="24144" b="6251"/>
          <a:stretch/>
        </p:blipFill>
        <p:spPr bwMode="auto">
          <a:xfrm>
            <a:off x="0" y="38096"/>
            <a:ext cx="9144000" cy="67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696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 Шуликова</dc:creator>
  <cp:lastModifiedBy>Пользователь Windows</cp:lastModifiedBy>
  <cp:revision>2</cp:revision>
  <dcterms:created xsi:type="dcterms:W3CDTF">2019-06-19T07:19:43Z</dcterms:created>
  <dcterms:modified xsi:type="dcterms:W3CDTF">2019-06-19T07:33:06Z</dcterms:modified>
</cp:coreProperties>
</file>